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28"/>
  </p:notesMasterIdLst>
  <p:sldIdLst>
    <p:sldId id="306" r:id="rId6"/>
    <p:sldId id="264" r:id="rId7"/>
    <p:sldId id="286" r:id="rId8"/>
    <p:sldId id="307" r:id="rId9"/>
    <p:sldId id="292" r:id="rId10"/>
    <p:sldId id="308" r:id="rId11"/>
    <p:sldId id="293" r:id="rId12"/>
    <p:sldId id="309" r:id="rId13"/>
    <p:sldId id="295" r:id="rId14"/>
    <p:sldId id="296" r:id="rId15"/>
    <p:sldId id="265" r:id="rId16"/>
    <p:sldId id="297" r:id="rId17"/>
    <p:sldId id="266" r:id="rId18"/>
    <p:sldId id="298" r:id="rId19"/>
    <p:sldId id="267" r:id="rId20"/>
    <p:sldId id="259" r:id="rId21"/>
    <p:sldId id="310" r:id="rId22"/>
    <p:sldId id="300" r:id="rId23"/>
    <p:sldId id="301" r:id="rId24"/>
    <p:sldId id="302" r:id="rId25"/>
    <p:sldId id="304" r:id="rId26"/>
    <p:sldId id="31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93D"/>
    <a:srgbClr val="83A83F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063BCA-F55F-4A83-8156-1E6D4AC1D8B4}" v="106" dt="2024-04-16T20:36:08.4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5" autoAdjust="0"/>
    <p:restoredTop sz="95646" autoAdjust="0"/>
  </p:normalViewPr>
  <p:slideViewPr>
    <p:cSldViewPr snapToGrid="0">
      <p:cViewPr varScale="1">
        <p:scale>
          <a:sx n="66" d="100"/>
          <a:sy n="66" d="100"/>
        </p:scale>
        <p:origin x="77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EC5CBF17-1545-43F0-BE74-6668D76E0AC1}"/>
    <pc:docChg chg="undo redo custSel addSld delSld modSld sldOrd">
      <pc:chgData name="Deborah Shaw" userId="79bf7848-a030-4096-934a-3abbfde4984a" providerId="ADAL" clId="{EC5CBF17-1545-43F0-BE74-6668D76E0AC1}" dt="2023-10-26T05:24:15.844" v="478" actId="2696"/>
      <pc:docMkLst>
        <pc:docMk/>
      </pc:docMkLst>
      <pc:sldChg chg="addSp delSp modSp mod delAnim">
        <pc:chgData name="Deborah Shaw" userId="79bf7848-a030-4096-934a-3abbfde4984a" providerId="ADAL" clId="{EC5CBF17-1545-43F0-BE74-6668D76E0AC1}" dt="2023-10-26T04:52:35.729" v="134" actId="1076"/>
        <pc:sldMkLst>
          <pc:docMk/>
          <pc:sldMk cId="1232106677" sldId="259"/>
        </pc:sldMkLst>
        <pc:spChg chg="add del mod">
          <ac:chgData name="Deborah Shaw" userId="79bf7848-a030-4096-934a-3abbfde4984a" providerId="ADAL" clId="{EC5CBF17-1545-43F0-BE74-6668D76E0AC1}" dt="2023-10-26T04:50:49.433" v="122" actId="21"/>
          <ac:spMkLst>
            <pc:docMk/>
            <pc:sldMk cId="1232106677" sldId="259"/>
            <ac:spMk id="2" creationId="{9FA0C403-D75F-7B65-D66A-11BEC01784F3}"/>
          </ac:spMkLst>
        </pc:spChg>
        <pc:spChg chg="add mod">
          <ac:chgData name="Deborah Shaw" userId="79bf7848-a030-4096-934a-3abbfde4984a" providerId="ADAL" clId="{EC5CBF17-1545-43F0-BE74-6668D76E0AC1}" dt="2023-10-26T04:52:35.729" v="134" actId="1076"/>
          <ac:spMkLst>
            <pc:docMk/>
            <pc:sldMk cId="1232106677" sldId="259"/>
            <ac:spMk id="3" creationId="{C31F17D1-1508-BF17-0DE5-AC88A3490105}"/>
          </ac:spMkLst>
        </pc:spChg>
        <pc:grpChg chg="del mod">
          <ac:chgData name="Deborah Shaw" userId="79bf7848-a030-4096-934a-3abbfde4984a" providerId="ADAL" clId="{EC5CBF17-1545-43F0-BE74-6668D76E0AC1}" dt="2023-10-26T04:48:31.150" v="3" actId="21"/>
          <ac:grpSpMkLst>
            <pc:docMk/>
            <pc:sldMk cId="1232106677" sldId="259"/>
            <ac:grpSpMk id="16" creationId="{908733BA-FB7E-4EFA-9273-D97BE08650A6}"/>
          </ac:grpSpMkLst>
        </pc:grpChg>
        <pc:grpChg chg="del">
          <ac:chgData name="Deborah Shaw" userId="79bf7848-a030-4096-934a-3abbfde4984a" providerId="ADAL" clId="{EC5CBF17-1545-43F0-BE74-6668D76E0AC1}" dt="2023-10-26T04:48:35.802" v="4" actId="21"/>
          <ac:grpSpMkLst>
            <pc:docMk/>
            <pc:sldMk cId="1232106677" sldId="259"/>
            <ac:grpSpMk id="17" creationId="{62505D1F-3A67-4829-9B5F-B0E46A8B0F83}"/>
          </ac:grpSpMkLst>
        </pc:grpChg>
        <pc:picChg chg="del">
          <ac:chgData name="Deborah Shaw" userId="79bf7848-a030-4096-934a-3abbfde4984a" providerId="ADAL" clId="{EC5CBF17-1545-43F0-BE74-6668D76E0AC1}" dt="2023-10-26T04:48:26.926" v="1" actId="21"/>
          <ac:picMkLst>
            <pc:docMk/>
            <pc:sldMk cId="1232106677" sldId="259"/>
            <ac:picMk id="5" creationId="{F00D8846-597B-4195-9B2F-1C48DB7B741C}"/>
          </ac:picMkLst>
        </pc:picChg>
      </pc:sldChg>
      <pc:sldChg chg="add del">
        <pc:chgData name="Deborah Shaw" userId="79bf7848-a030-4096-934a-3abbfde4984a" providerId="ADAL" clId="{EC5CBF17-1545-43F0-BE74-6668D76E0AC1}" dt="2023-10-26T05:24:15.844" v="478" actId="2696"/>
        <pc:sldMkLst>
          <pc:docMk/>
          <pc:sldMk cId="1820138255" sldId="299"/>
        </pc:sldMkLst>
      </pc:sldChg>
      <pc:sldChg chg="addSp delSp modSp add mod">
        <pc:chgData name="Deborah Shaw" userId="79bf7848-a030-4096-934a-3abbfde4984a" providerId="ADAL" clId="{EC5CBF17-1545-43F0-BE74-6668D76E0AC1}" dt="2023-10-26T04:57:37.013" v="208" actId="207"/>
        <pc:sldMkLst>
          <pc:docMk/>
          <pc:sldMk cId="1513148009" sldId="300"/>
        </pc:sldMkLst>
        <pc:spChg chg="del">
          <ac:chgData name="Deborah Shaw" userId="79bf7848-a030-4096-934a-3abbfde4984a" providerId="ADAL" clId="{EC5CBF17-1545-43F0-BE74-6668D76E0AC1}" dt="2023-10-26T04:54:08.717" v="136" actId="21"/>
          <ac:spMkLst>
            <pc:docMk/>
            <pc:sldMk cId="1513148009" sldId="300"/>
            <ac:spMk id="3" creationId="{C31F17D1-1508-BF17-0DE5-AC88A3490105}"/>
          </ac:spMkLst>
        </pc:spChg>
        <pc:spChg chg="add mod">
          <ac:chgData name="Deborah Shaw" userId="79bf7848-a030-4096-934a-3abbfde4984a" providerId="ADAL" clId="{EC5CBF17-1545-43F0-BE74-6668D76E0AC1}" dt="2023-10-26T04:57:03.252" v="206" actId="313"/>
          <ac:spMkLst>
            <pc:docMk/>
            <pc:sldMk cId="1513148009" sldId="300"/>
            <ac:spMk id="5" creationId="{6A023A99-ADE1-F596-AF00-577F5C49B513}"/>
          </ac:spMkLst>
        </pc:spChg>
        <pc:spChg chg="add mod">
          <ac:chgData name="Deborah Shaw" userId="79bf7848-a030-4096-934a-3abbfde4984a" providerId="ADAL" clId="{EC5CBF17-1545-43F0-BE74-6668D76E0AC1}" dt="2023-10-26T04:57:37.013" v="208" actId="207"/>
          <ac:spMkLst>
            <pc:docMk/>
            <pc:sldMk cId="1513148009" sldId="300"/>
            <ac:spMk id="7" creationId="{459F93B3-2143-CCD6-2F78-5B21336D4688}"/>
          </ac:spMkLst>
        </pc:spChg>
        <pc:picChg chg="add mod modCrop">
          <ac:chgData name="Deborah Shaw" userId="79bf7848-a030-4096-934a-3abbfde4984a" providerId="ADAL" clId="{EC5CBF17-1545-43F0-BE74-6668D76E0AC1}" dt="2023-10-26T04:56:22.504" v="144" actId="1076"/>
          <ac:picMkLst>
            <pc:docMk/>
            <pc:sldMk cId="1513148009" sldId="300"/>
            <ac:picMk id="4" creationId="{BC7B09DD-7B1E-08BD-5619-124B6F9F1DF9}"/>
          </ac:picMkLst>
        </pc:picChg>
      </pc:sldChg>
      <pc:sldChg chg="addSp modSp add mod">
        <pc:chgData name="Deborah Shaw" userId="79bf7848-a030-4096-934a-3abbfde4984a" providerId="ADAL" clId="{EC5CBF17-1545-43F0-BE74-6668D76E0AC1}" dt="2023-10-26T05:03:12.536" v="315" actId="1076"/>
        <pc:sldMkLst>
          <pc:docMk/>
          <pc:sldMk cId="3461769833" sldId="301"/>
        </pc:sldMkLst>
        <pc:spChg chg="add mod">
          <ac:chgData name="Deborah Shaw" userId="79bf7848-a030-4096-934a-3abbfde4984a" providerId="ADAL" clId="{EC5CBF17-1545-43F0-BE74-6668D76E0AC1}" dt="2023-10-26T05:01:12.033" v="302" actId="1076"/>
          <ac:spMkLst>
            <pc:docMk/>
            <pc:sldMk cId="3461769833" sldId="301"/>
            <ac:spMk id="4" creationId="{B22FE6FC-4C65-BF24-F2F4-6C7FFD6642DD}"/>
          </ac:spMkLst>
        </pc:spChg>
        <pc:spChg chg="add mod">
          <ac:chgData name="Deborah Shaw" userId="79bf7848-a030-4096-934a-3abbfde4984a" providerId="ADAL" clId="{EC5CBF17-1545-43F0-BE74-6668D76E0AC1}" dt="2023-10-26T05:01:31.539" v="304" actId="207"/>
          <ac:spMkLst>
            <pc:docMk/>
            <pc:sldMk cId="3461769833" sldId="301"/>
            <ac:spMk id="5" creationId="{6A3D9978-3237-4886-0D3A-9202BC1622D6}"/>
          </ac:spMkLst>
        </pc:spChg>
        <pc:spChg chg="add mod">
          <ac:chgData name="Deborah Shaw" userId="79bf7848-a030-4096-934a-3abbfde4984a" providerId="ADAL" clId="{EC5CBF17-1545-43F0-BE74-6668D76E0AC1}" dt="2023-10-26T05:03:12.536" v="315" actId="1076"/>
          <ac:spMkLst>
            <pc:docMk/>
            <pc:sldMk cId="3461769833" sldId="301"/>
            <ac:spMk id="7" creationId="{30D3B799-465B-5FF0-6070-1F43C1F62F8F}"/>
          </ac:spMkLst>
        </pc:spChg>
        <pc:spChg chg="add mod">
          <ac:chgData name="Deborah Shaw" userId="79bf7848-a030-4096-934a-3abbfde4984a" providerId="ADAL" clId="{EC5CBF17-1545-43F0-BE74-6668D76E0AC1}" dt="2023-10-26T05:03:03.829" v="313" actId="1076"/>
          <ac:spMkLst>
            <pc:docMk/>
            <pc:sldMk cId="3461769833" sldId="301"/>
            <ac:spMk id="8" creationId="{51F1B19B-19C4-40C9-8E6D-B36E6AEA446F}"/>
          </ac:spMkLst>
        </pc:spChg>
        <pc:picChg chg="add mod modCrop">
          <ac:chgData name="Deborah Shaw" userId="79bf7848-a030-4096-934a-3abbfde4984a" providerId="ADAL" clId="{EC5CBF17-1545-43F0-BE74-6668D76E0AC1}" dt="2023-10-26T05:00:26.627" v="216" actId="1076"/>
          <ac:picMkLst>
            <pc:docMk/>
            <pc:sldMk cId="3461769833" sldId="301"/>
            <ac:picMk id="3" creationId="{B57D7491-435F-0906-0D79-2820D5390802}"/>
          </ac:picMkLst>
        </pc:picChg>
      </pc:sldChg>
      <pc:sldChg chg="addSp modSp add mod">
        <pc:chgData name="Deborah Shaw" userId="79bf7848-a030-4096-934a-3abbfde4984a" providerId="ADAL" clId="{EC5CBF17-1545-43F0-BE74-6668D76E0AC1}" dt="2023-10-26T05:06:44.515" v="381" actId="1076"/>
        <pc:sldMkLst>
          <pc:docMk/>
          <pc:sldMk cId="3804811473" sldId="302"/>
        </pc:sldMkLst>
        <pc:spChg chg="add mod">
          <ac:chgData name="Deborah Shaw" userId="79bf7848-a030-4096-934a-3abbfde4984a" providerId="ADAL" clId="{EC5CBF17-1545-43F0-BE74-6668D76E0AC1}" dt="2023-10-26T05:05:41.582" v="329" actId="1582"/>
          <ac:spMkLst>
            <pc:docMk/>
            <pc:sldMk cId="3804811473" sldId="302"/>
            <ac:spMk id="4" creationId="{A893B942-9C27-E5AF-977D-3378179EC3D6}"/>
          </ac:spMkLst>
        </pc:spChg>
        <pc:spChg chg="add mod">
          <ac:chgData name="Deborah Shaw" userId="79bf7848-a030-4096-934a-3abbfde4984a" providerId="ADAL" clId="{EC5CBF17-1545-43F0-BE74-6668D76E0AC1}" dt="2023-10-26T05:06:11.351" v="333" actId="1582"/>
          <ac:spMkLst>
            <pc:docMk/>
            <pc:sldMk cId="3804811473" sldId="302"/>
            <ac:spMk id="5" creationId="{430F0FDB-E81B-9029-29EE-C0818E2E4B82}"/>
          </ac:spMkLst>
        </pc:spChg>
        <pc:spChg chg="add mod">
          <ac:chgData name="Deborah Shaw" userId="79bf7848-a030-4096-934a-3abbfde4984a" providerId="ADAL" clId="{EC5CBF17-1545-43F0-BE74-6668D76E0AC1}" dt="2023-10-26T05:06:44.515" v="381" actId="1076"/>
          <ac:spMkLst>
            <pc:docMk/>
            <pc:sldMk cId="3804811473" sldId="302"/>
            <ac:spMk id="7" creationId="{123B120F-8644-6313-F5AD-ECAEEEB6C321}"/>
          </ac:spMkLst>
        </pc:spChg>
        <pc:picChg chg="add mod modCrop">
          <ac:chgData name="Deborah Shaw" userId="79bf7848-a030-4096-934a-3abbfde4984a" providerId="ADAL" clId="{EC5CBF17-1545-43F0-BE74-6668D76E0AC1}" dt="2023-10-26T05:04:41.886" v="324" actId="18131"/>
          <ac:picMkLst>
            <pc:docMk/>
            <pc:sldMk cId="3804811473" sldId="302"/>
            <ac:picMk id="3" creationId="{F73F70DF-39E6-4436-4617-02681B4F1B2E}"/>
          </ac:picMkLst>
        </pc:picChg>
      </pc:sldChg>
      <pc:sldChg chg="addSp delSp modSp add del mod ord">
        <pc:chgData name="Deborah Shaw" userId="79bf7848-a030-4096-934a-3abbfde4984a" providerId="ADAL" clId="{EC5CBF17-1545-43F0-BE74-6668D76E0AC1}" dt="2023-10-26T05:24:08.203" v="476" actId="2696"/>
        <pc:sldMkLst>
          <pc:docMk/>
          <pc:sldMk cId="4127294746" sldId="303"/>
        </pc:sldMkLst>
        <pc:spChg chg="add del mod">
          <ac:chgData name="Deborah Shaw" userId="79bf7848-a030-4096-934a-3abbfde4984a" providerId="ADAL" clId="{EC5CBF17-1545-43F0-BE74-6668D76E0AC1}" dt="2023-10-26T05:21:54.495" v="470"/>
          <ac:spMkLst>
            <pc:docMk/>
            <pc:sldMk cId="4127294746" sldId="303"/>
            <ac:spMk id="3" creationId="{3551BFFA-F801-FB4B-873C-C0D629B1EB9A}"/>
          </ac:spMkLst>
        </pc:spChg>
      </pc:sldChg>
      <pc:sldChg chg="addSp modSp add mod">
        <pc:chgData name="Deborah Shaw" userId="79bf7848-a030-4096-934a-3abbfde4984a" providerId="ADAL" clId="{EC5CBF17-1545-43F0-BE74-6668D76E0AC1}" dt="2023-10-26T05:22:29.292" v="475" actId="1076"/>
        <pc:sldMkLst>
          <pc:docMk/>
          <pc:sldMk cId="3596992793" sldId="304"/>
        </pc:sldMkLst>
        <pc:spChg chg="add mod">
          <ac:chgData name="Deborah Shaw" userId="79bf7848-a030-4096-934a-3abbfde4984a" providerId="ADAL" clId="{EC5CBF17-1545-43F0-BE74-6668D76E0AC1}" dt="2023-10-26T05:22:29.292" v="475" actId="1076"/>
          <ac:spMkLst>
            <pc:docMk/>
            <pc:sldMk cId="3596992793" sldId="304"/>
            <ac:spMk id="2" creationId="{54884107-9D27-2743-936B-57A3F381DA54}"/>
          </ac:spMkLst>
        </pc:spChg>
      </pc:sldChg>
      <pc:sldChg chg="add del">
        <pc:chgData name="Deborah Shaw" userId="79bf7848-a030-4096-934a-3abbfde4984a" providerId="ADAL" clId="{EC5CBF17-1545-43F0-BE74-6668D76E0AC1}" dt="2023-10-26T05:24:12.246" v="477" actId="2696"/>
        <pc:sldMkLst>
          <pc:docMk/>
          <pc:sldMk cId="3925904306" sldId="305"/>
        </pc:sldMkLst>
      </pc:sldChg>
    </pc:docChg>
  </pc:docChgLst>
  <pc:docChgLst>
    <pc:chgData name="Deborah Shaw" userId="S::deborah_shaw@wycliffeassociates.org::79bf7848-a030-4096-934a-3abbfde4984a" providerId="AD" clId="Web-{9DD78BFF-C783-893D-A394-FA310CC55B9C}"/>
    <pc:docChg chg="addSld modSld addMainMaster">
      <pc:chgData name="Deborah Shaw" userId="S::deborah_shaw@wycliffeassociates.org::79bf7848-a030-4096-934a-3abbfde4984a" providerId="AD" clId="Web-{9DD78BFF-C783-893D-A394-FA310CC55B9C}" dt="2023-12-19T04:58:34.028" v="47"/>
      <pc:docMkLst>
        <pc:docMk/>
      </pc:docMkLst>
      <pc:sldChg chg="delAnim">
        <pc:chgData name="Deborah Shaw" userId="S::deborah_shaw@wycliffeassociates.org::79bf7848-a030-4096-934a-3abbfde4984a" providerId="AD" clId="Web-{9DD78BFF-C783-893D-A394-FA310CC55B9C}" dt="2023-12-19T04:56:52.787" v="7"/>
        <pc:sldMkLst>
          <pc:docMk/>
          <pc:sldMk cId="1024167666" sldId="264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39.415" v="25"/>
        <pc:sldMkLst>
          <pc:docMk/>
          <pc:sldMk cId="1806275714" sldId="265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54.182" v="35"/>
        <pc:sldMkLst>
          <pc:docMk/>
          <pc:sldMk cId="1672717559" sldId="26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8:13.621" v="46"/>
        <pc:sldMkLst>
          <pc:docMk/>
          <pc:sldMk cId="3320042711" sldId="267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01.866" v="11"/>
        <pc:sldMkLst>
          <pc:docMk/>
          <pc:sldMk cId="2055898700" sldId="28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07.820" v="14"/>
        <pc:sldMkLst>
          <pc:docMk/>
          <pc:sldMk cId="112821290" sldId="292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14.804" v="17"/>
        <pc:sldMkLst>
          <pc:docMk/>
          <pc:sldMk cId="908628020" sldId="293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20.211" v="19"/>
        <pc:sldMkLst>
          <pc:docMk/>
          <pc:sldMk cId="1866360274" sldId="295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31.180" v="21"/>
        <pc:sldMkLst>
          <pc:docMk/>
          <pc:sldMk cId="591717139" sldId="29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45.338" v="29"/>
        <pc:sldMkLst>
          <pc:docMk/>
          <pc:sldMk cId="916035957" sldId="297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8:05.683" v="41"/>
        <pc:sldMkLst>
          <pc:docMk/>
          <pc:sldMk cId="1535566469" sldId="298"/>
        </pc:sldMkLst>
      </pc:sldChg>
      <pc:sldChg chg="add">
        <pc:chgData name="Deborah Shaw" userId="S::deborah_shaw@wycliffeassociates.org::79bf7848-a030-4096-934a-3abbfde4984a" providerId="AD" clId="Web-{9DD78BFF-C783-893D-A394-FA310CC55B9C}" dt="2023-12-19T04:58:34.028" v="47"/>
        <pc:sldMkLst>
          <pc:docMk/>
          <pc:sldMk cId="3629754069" sldId="306"/>
        </pc:sldMkLst>
      </pc:sldChg>
      <pc:sldMasterChg chg="add addSldLayout">
        <pc:chgData name="Deborah Shaw" userId="S::deborah_shaw@wycliffeassociates.org::79bf7848-a030-4096-934a-3abbfde4984a" providerId="AD" clId="Web-{9DD78BFF-C783-893D-A394-FA310CC55B9C}" dt="2023-12-19T04:58:34.028" v="47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9DD78BFF-C783-893D-A394-FA310CC55B9C}" dt="2023-12-19T04:58:34.028" v="47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Gillian Alcorn" userId="S::gill_alcorn@wycliffeassociates.org::6bd34c75-7694-4bed-b49b-bd31e3f4958d" providerId="AD" clId="Web-{49617026-9ADF-A8B1-E6C0-0DE0AFE5520B}"/>
    <pc:docChg chg="modSld">
      <pc:chgData name="Gillian Alcorn" userId="S::gill_alcorn@wycliffeassociates.org::6bd34c75-7694-4bed-b49b-bd31e3f4958d" providerId="AD" clId="Web-{49617026-9ADF-A8B1-E6C0-0DE0AFE5520B}" dt="2023-10-26T09:44:41.270" v="6" actId="14100"/>
      <pc:docMkLst>
        <pc:docMk/>
      </pc:docMkLst>
      <pc:sldChg chg="modSp">
        <pc:chgData name="Gillian Alcorn" userId="S::gill_alcorn@wycliffeassociates.org::6bd34c75-7694-4bed-b49b-bd31e3f4958d" providerId="AD" clId="Web-{49617026-9ADF-A8B1-E6C0-0DE0AFE5520B}" dt="2023-10-26T09:44:41.270" v="6" actId="14100"/>
        <pc:sldMkLst>
          <pc:docMk/>
          <pc:sldMk cId="1672717559" sldId="266"/>
        </pc:sldMkLst>
        <pc:spChg chg="mod">
          <ac:chgData name="Gillian Alcorn" userId="S::gill_alcorn@wycliffeassociates.org::6bd34c75-7694-4bed-b49b-bd31e3f4958d" providerId="AD" clId="Web-{49617026-9ADF-A8B1-E6C0-0DE0AFE5520B}" dt="2023-10-26T09:44:41.270" v="6" actId="14100"/>
          <ac:spMkLst>
            <pc:docMk/>
            <pc:sldMk cId="1672717559" sldId="266"/>
            <ac:spMk id="12" creationId="{B733C7CD-65E0-2F20-BCBB-680B45D00415}"/>
          </ac:spMkLst>
        </pc:spChg>
      </pc:sldChg>
    </pc:docChg>
  </pc:docChgLst>
  <pc:docChgLst>
    <pc:chgData name="Mary Stout" userId="S::mary_stout@wycliffeassociates.org::aa3233c2-3252-4841-9088-85efb7bdb5d2" providerId="AD" clId="Web-{F073B0DB-102D-49F1-A8B4-D3E12D64A09E}"/>
    <pc:docChg chg="addSld modSld sldOrd">
      <pc:chgData name="Mary Stout" userId="S::mary_stout@wycliffeassociates.org::aa3233c2-3252-4841-9088-85efb7bdb5d2" providerId="AD" clId="Web-{F073B0DB-102D-49F1-A8B4-D3E12D64A09E}" dt="2023-12-20T18:58:06.555" v="77" actId="20577"/>
      <pc:docMkLst>
        <pc:docMk/>
      </pc:docMkLst>
      <pc:sldChg chg="addSp delSp modSp new ord">
        <pc:chgData name="Mary Stout" userId="S::mary_stout@wycliffeassociates.org::aa3233c2-3252-4841-9088-85efb7bdb5d2" providerId="AD" clId="Web-{F073B0DB-102D-49F1-A8B4-D3E12D64A09E}" dt="2023-12-20T18:58:06.555" v="77" actId="20577"/>
        <pc:sldMkLst>
          <pc:docMk/>
          <pc:sldMk cId="3212031168" sldId="307"/>
        </pc:sldMkLst>
        <pc:spChg chg="add del">
          <ac:chgData name="Mary Stout" userId="S::mary_stout@wycliffeassociates.org::aa3233c2-3252-4841-9088-85efb7bdb5d2" providerId="AD" clId="Web-{F073B0DB-102D-49F1-A8B4-D3E12D64A09E}" dt="2023-12-20T18:53:42.965" v="2"/>
          <ac:spMkLst>
            <pc:docMk/>
            <pc:sldMk cId="3212031168" sldId="307"/>
            <ac:spMk id="2" creationId="{0F6A29BB-E91B-32F4-57A2-E984108184CA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5:40.424" v="35" actId="20577"/>
          <ac:spMkLst>
            <pc:docMk/>
            <pc:sldMk cId="3212031168" sldId="307"/>
            <ac:spMk id="3" creationId="{E455C192-1E71-4C15-3A68-646A9F6DB74C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6:55.099" v="49" actId="14100"/>
          <ac:spMkLst>
            <pc:docMk/>
            <pc:sldMk cId="3212031168" sldId="307"/>
            <ac:spMk id="4" creationId="{7DCF33E8-8E16-65DB-FC5C-C94643F32BD3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7:31.319" v="61" actId="20577"/>
          <ac:spMkLst>
            <pc:docMk/>
            <pc:sldMk cId="3212031168" sldId="307"/>
            <ac:spMk id="5" creationId="{A71D6886-FB23-1ED5-A87F-69D31107A646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8:06.555" v="77" actId="20577"/>
          <ac:spMkLst>
            <pc:docMk/>
            <pc:sldMk cId="3212031168" sldId="307"/>
            <ac:spMk id="6" creationId="{7E7077B3-CC9D-07C4-DDFD-3E1E91BC78DB}"/>
          </ac:spMkLst>
        </pc:spChg>
      </pc:sldChg>
    </pc:docChg>
  </pc:docChgLst>
  <pc:docChgLst>
    <pc:chgData name="Deborah Shaw" userId="79bf7848-a030-4096-934a-3abbfde4984a" providerId="ADAL" clId="{A1F92CC7-14EE-4371-8AD5-DEB071A61DDC}"/>
    <pc:docChg chg="custSel addSld delSld modSld">
      <pc:chgData name="Deborah Shaw" userId="79bf7848-a030-4096-934a-3abbfde4984a" providerId="ADAL" clId="{A1F92CC7-14EE-4371-8AD5-DEB071A61DDC}" dt="2023-12-26T16:12:21.958" v="141" actId="20577"/>
      <pc:docMkLst>
        <pc:docMk/>
      </pc:docMkLst>
      <pc:sldChg chg="modSp mod">
        <pc:chgData name="Deborah Shaw" userId="79bf7848-a030-4096-934a-3abbfde4984a" providerId="ADAL" clId="{A1F92CC7-14EE-4371-8AD5-DEB071A61DDC}" dt="2023-12-26T16:09:00.459" v="115" actId="207"/>
        <pc:sldMkLst>
          <pc:docMk/>
          <pc:sldMk cId="1232106677" sldId="259"/>
        </pc:sldMkLst>
        <pc:spChg chg="mod">
          <ac:chgData name="Deborah Shaw" userId="79bf7848-a030-4096-934a-3abbfde4984a" providerId="ADAL" clId="{A1F92CC7-14EE-4371-8AD5-DEB071A61DDC}" dt="2023-12-26T16:09:00.459" v="115" actId="207"/>
          <ac:spMkLst>
            <pc:docMk/>
            <pc:sldMk cId="1232106677" sldId="259"/>
            <ac:spMk id="3" creationId="{C31F17D1-1508-BF17-0DE5-AC88A3490105}"/>
          </ac:spMkLst>
        </pc:spChg>
      </pc:sldChg>
      <pc:sldChg chg="delSp modSp del mod">
        <pc:chgData name="Deborah Shaw" userId="79bf7848-a030-4096-934a-3abbfde4984a" providerId="ADAL" clId="{A1F92CC7-14EE-4371-8AD5-DEB071A61DDC}" dt="2023-12-26T11:39:33.387" v="23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A1F92CC7-14EE-4371-8AD5-DEB071A61DDC}" dt="2023-12-26T11:37:47.446" v="4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A1F92CC7-14EE-4371-8AD5-DEB071A61DDC}" dt="2023-12-26T11:37:25.045" v="0" actId="21"/>
          <ac:picMkLst>
            <pc:docMk/>
            <pc:sldMk cId="2126766571" sldId="260"/>
            <ac:picMk id="7" creationId="{5C7C6F9D-BB9E-4FC8-82AF-1EAB0656BA59}"/>
          </ac:picMkLst>
        </pc:picChg>
      </pc:sldChg>
      <pc:sldChg chg="delSp mod">
        <pc:chgData name="Deborah Shaw" userId="79bf7848-a030-4096-934a-3abbfde4984a" providerId="ADAL" clId="{A1F92CC7-14EE-4371-8AD5-DEB071A61DDC}" dt="2023-12-26T12:43:04.710" v="34" actId="21"/>
        <pc:sldMkLst>
          <pc:docMk/>
          <pc:sldMk cId="2055898700" sldId="286"/>
        </pc:sldMkLst>
        <pc:spChg chg="del">
          <ac:chgData name="Deborah Shaw" userId="79bf7848-a030-4096-934a-3abbfde4984a" providerId="ADAL" clId="{A1F92CC7-14EE-4371-8AD5-DEB071A61DDC}" dt="2023-12-26T12:43:04.710" v="34" actId="21"/>
          <ac:spMkLst>
            <pc:docMk/>
            <pc:sldMk cId="2055898700" sldId="286"/>
            <ac:spMk id="12" creationId="{E41BDED1-9F6A-6358-FC81-7E85D360252B}"/>
          </ac:spMkLst>
        </pc:spChg>
        <pc:spChg chg="del">
          <ac:chgData name="Deborah Shaw" userId="79bf7848-a030-4096-934a-3abbfde4984a" providerId="ADAL" clId="{A1F92CC7-14EE-4371-8AD5-DEB071A61DDC}" dt="2023-12-26T12:43:02.939" v="33" actId="21"/>
          <ac:spMkLst>
            <pc:docMk/>
            <pc:sldMk cId="2055898700" sldId="286"/>
            <ac:spMk id="16" creationId="{7DC3FE9F-7FA6-90A7-2023-D895B93FE93E}"/>
          </ac:spMkLst>
        </pc:spChg>
        <pc:spChg chg="del">
          <ac:chgData name="Deborah Shaw" userId="79bf7848-a030-4096-934a-3abbfde4984a" providerId="ADAL" clId="{A1F92CC7-14EE-4371-8AD5-DEB071A61DDC}" dt="2023-12-26T12:43:01.181" v="32" actId="21"/>
          <ac:spMkLst>
            <pc:docMk/>
            <pc:sldMk cId="2055898700" sldId="286"/>
            <ac:spMk id="17" creationId="{A183086E-1F88-4191-CA4C-959464447168}"/>
          </ac:spMkLst>
        </pc:spChg>
        <pc:spChg chg="del">
          <ac:chgData name="Deborah Shaw" userId="79bf7848-a030-4096-934a-3abbfde4984a" providerId="ADAL" clId="{A1F92CC7-14EE-4371-8AD5-DEB071A61DDC}" dt="2023-12-26T12:42:58.359" v="31" actId="21"/>
          <ac:spMkLst>
            <pc:docMk/>
            <pc:sldMk cId="2055898700" sldId="286"/>
            <ac:spMk id="18" creationId="{9572AE61-DF03-4550-1C14-0B655C32BB0B}"/>
          </ac:spMkLst>
        </pc:spChg>
      </pc:sldChg>
      <pc:sldChg chg="delSp mod">
        <pc:chgData name="Deborah Shaw" userId="79bf7848-a030-4096-934a-3abbfde4984a" providerId="ADAL" clId="{A1F92CC7-14EE-4371-8AD5-DEB071A61DDC}" dt="2023-12-26T12:43:27.348" v="39" actId="21"/>
        <pc:sldMkLst>
          <pc:docMk/>
          <pc:sldMk cId="112821290" sldId="292"/>
        </pc:sldMkLst>
        <pc:spChg chg="del">
          <ac:chgData name="Deborah Shaw" userId="79bf7848-a030-4096-934a-3abbfde4984a" providerId="ADAL" clId="{A1F92CC7-14EE-4371-8AD5-DEB071A61DDC}" dt="2023-12-26T12:43:23.203" v="37" actId="21"/>
          <ac:spMkLst>
            <pc:docMk/>
            <pc:sldMk cId="112821290" sldId="292"/>
            <ac:spMk id="2" creationId="{068FB410-8415-F89B-DB84-2AB1D4F18853}"/>
          </ac:spMkLst>
        </pc:spChg>
        <pc:spChg chg="del">
          <ac:chgData name="Deborah Shaw" userId="79bf7848-a030-4096-934a-3abbfde4984a" providerId="ADAL" clId="{A1F92CC7-14EE-4371-8AD5-DEB071A61DDC}" dt="2023-12-26T12:43:25.153" v="38" actId="21"/>
          <ac:spMkLst>
            <pc:docMk/>
            <pc:sldMk cId="112821290" sldId="292"/>
            <ac:spMk id="5" creationId="{145B69D7-BB45-4F2E-5A9F-A8AFFC8B8A5D}"/>
          </ac:spMkLst>
        </pc:spChg>
        <pc:spChg chg="del">
          <ac:chgData name="Deborah Shaw" userId="79bf7848-a030-4096-934a-3abbfde4984a" providerId="ADAL" clId="{A1F92CC7-14EE-4371-8AD5-DEB071A61DDC}" dt="2023-12-26T12:43:27.348" v="39" actId="21"/>
          <ac:spMkLst>
            <pc:docMk/>
            <pc:sldMk cId="112821290" sldId="292"/>
            <ac:spMk id="6" creationId="{0EDD953D-ABA5-4ED8-9C65-BAFD59B827B1}"/>
          </ac:spMkLst>
        </pc:spChg>
      </pc:sldChg>
      <pc:sldChg chg="delSp mod">
        <pc:chgData name="Deborah Shaw" userId="79bf7848-a030-4096-934a-3abbfde4984a" providerId="ADAL" clId="{A1F92CC7-14EE-4371-8AD5-DEB071A61DDC}" dt="2023-12-26T12:43:42.565" v="44" actId="21"/>
        <pc:sldMkLst>
          <pc:docMk/>
          <pc:sldMk cId="908628020" sldId="293"/>
        </pc:sldMkLst>
        <pc:spChg chg="del">
          <ac:chgData name="Deborah Shaw" userId="79bf7848-a030-4096-934a-3abbfde4984a" providerId="ADAL" clId="{A1F92CC7-14EE-4371-8AD5-DEB071A61DDC}" dt="2023-12-26T12:43:39.026" v="42" actId="21"/>
          <ac:spMkLst>
            <pc:docMk/>
            <pc:sldMk cId="908628020" sldId="293"/>
            <ac:spMk id="2" creationId="{EF7DD697-3E73-6F46-31E3-7F9B8F9CD91C}"/>
          </ac:spMkLst>
        </pc:spChg>
        <pc:spChg chg="del">
          <ac:chgData name="Deborah Shaw" userId="79bf7848-a030-4096-934a-3abbfde4984a" providerId="ADAL" clId="{A1F92CC7-14EE-4371-8AD5-DEB071A61DDC}" dt="2023-12-26T12:43:40.584" v="43" actId="21"/>
          <ac:spMkLst>
            <pc:docMk/>
            <pc:sldMk cId="908628020" sldId="293"/>
            <ac:spMk id="5" creationId="{4E7DB301-5CE2-8985-50D5-63A3D48D8B62}"/>
          </ac:spMkLst>
        </pc:spChg>
        <pc:spChg chg="del">
          <ac:chgData name="Deborah Shaw" userId="79bf7848-a030-4096-934a-3abbfde4984a" providerId="ADAL" clId="{A1F92CC7-14EE-4371-8AD5-DEB071A61DDC}" dt="2023-12-26T12:43:42.565" v="44" actId="21"/>
          <ac:spMkLst>
            <pc:docMk/>
            <pc:sldMk cId="908628020" sldId="293"/>
            <ac:spMk id="6" creationId="{AB57BD3A-74BA-1E9F-154F-0EF853BDBB1C}"/>
          </ac:spMkLst>
        </pc:spChg>
      </pc:sldChg>
      <pc:sldChg chg="del">
        <pc:chgData name="Deborah Shaw" userId="79bf7848-a030-4096-934a-3abbfde4984a" providerId="ADAL" clId="{A1F92CC7-14EE-4371-8AD5-DEB071A61DDC}" dt="2023-12-26T11:39:30.959" v="22" actId="2696"/>
        <pc:sldMkLst>
          <pc:docMk/>
          <pc:sldMk cId="3829610916" sldId="305"/>
        </pc:sldMkLst>
      </pc:sldChg>
      <pc:sldChg chg="delSp modSp mod">
        <pc:chgData name="Deborah Shaw" userId="79bf7848-a030-4096-934a-3abbfde4984a" providerId="ADAL" clId="{A1F92CC7-14EE-4371-8AD5-DEB071A61DDC}" dt="2023-12-26T11:39:17.215" v="21" actId="1076"/>
        <pc:sldMkLst>
          <pc:docMk/>
          <pc:sldMk cId="3629754069" sldId="306"/>
        </pc:sldMkLst>
        <pc:spChg chg="mod">
          <ac:chgData name="Deborah Shaw" userId="79bf7848-a030-4096-934a-3abbfde4984a" providerId="ADAL" clId="{A1F92CC7-14EE-4371-8AD5-DEB071A61DDC}" dt="2023-12-26T11:39:17.215" v="21" actId="1076"/>
          <ac:spMkLst>
            <pc:docMk/>
            <pc:sldMk cId="3629754069" sldId="306"/>
            <ac:spMk id="3" creationId="{117E80A5-0A88-072D-D373-1B79DB1B2DCA}"/>
          </ac:spMkLst>
        </pc:spChg>
        <pc:spChg chg="mod">
          <ac:chgData name="Deborah Shaw" userId="79bf7848-a030-4096-934a-3abbfde4984a" providerId="ADAL" clId="{A1F92CC7-14EE-4371-8AD5-DEB071A61DDC}" dt="2023-12-26T11:38:40.311" v="11" actId="1076"/>
          <ac:spMkLst>
            <pc:docMk/>
            <pc:sldMk cId="3629754069" sldId="306"/>
            <ac:spMk id="7" creationId="{6D1C5468-2E27-9AF9-E8A7-9D00C2F6695F}"/>
          </ac:spMkLst>
        </pc:spChg>
        <pc:spChg chg="del">
          <ac:chgData name="Deborah Shaw" userId="79bf7848-a030-4096-934a-3abbfde4984a" providerId="ADAL" clId="{A1F92CC7-14EE-4371-8AD5-DEB071A61DDC}" dt="2023-12-26T11:37:56.176" v="6" actId="21"/>
          <ac:spMkLst>
            <pc:docMk/>
            <pc:sldMk cId="3629754069" sldId="306"/>
            <ac:spMk id="9" creationId="{EA4776F2-8249-1257-551D-80D9CD0F0596}"/>
          </ac:spMkLst>
        </pc:spChg>
        <pc:picChg chg="mod">
          <ac:chgData name="Deborah Shaw" userId="79bf7848-a030-4096-934a-3abbfde4984a" providerId="ADAL" clId="{A1F92CC7-14EE-4371-8AD5-DEB071A61DDC}" dt="2023-12-26T11:37:34.372" v="1" actId="14826"/>
          <ac:picMkLst>
            <pc:docMk/>
            <pc:sldMk cId="3629754069" sldId="306"/>
            <ac:picMk id="6" creationId="{4B1342BB-B465-1A3D-28BC-F5045ABD0A0E}"/>
          </ac:picMkLst>
        </pc:picChg>
        <pc:cxnChg chg="mod">
          <ac:chgData name="Deborah Shaw" userId="79bf7848-a030-4096-934a-3abbfde4984a" providerId="ADAL" clId="{A1F92CC7-14EE-4371-8AD5-DEB071A61DDC}" dt="2023-12-26T11:38:43.273" v="12" actId="1076"/>
          <ac:cxnSpMkLst>
            <pc:docMk/>
            <pc:sldMk cId="3629754069" sldId="306"/>
            <ac:cxnSpMk id="8" creationId="{A525E1EC-2B3D-B92F-74BA-AE9AEC3DD826}"/>
          </ac:cxnSpMkLst>
        </pc:cxnChg>
      </pc:sldChg>
      <pc:sldChg chg="addSp delSp modSp add mod">
        <pc:chgData name="Deborah Shaw" userId="79bf7848-a030-4096-934a-3abbfde4984a" providerId="ADAL" clId="{A1F92CC7-14EE-4371-8AD5-DEB071A61DDC}" dt="2023-12-26T12:52:05.938" v="114" actId="20577"/>
        <pc:sldMkLst>
          <pc:docMk/>
          <pc:sldMk cId="2999367690" sldId="307"/>
        </pc:sldMkLst>
        <pc:spChg chg="add mod">
          <ac:chgData name="Deborah Shaw" userId="79bf7848-a030-4096-934a-3abbfde4984a" providerId="ADAL" clId="{A1F92CC7-14EE-4371-8AD5-DEB071A61DDC}" dt="2023-12-26T12:52:05.938" v="114" actId="20577"/>
          <ac:spMkLst>
            <pc:docMk/>
            <pc:sldMk cId="2999367690" sldId="307"/>
            <ac:spMk id="2" creationId="{B7FFD6EC-CA04-DEEF-C8FF-C6F1D91655AB}"/>
          </ac:spMkLst>
        </pc:spChg>
        <pc:spChg chg="del">
          <ac:chgData name="Deborah Shaw" userId="79bf7848-a030-4096-934a-3abbfde4984a" providerId="ADAL" clId="{A1F92CC7-14EE-4371-8AD5-DEB071A61DDC}" dt="2023-12-26T12:43:11.033" v="35" actId="21"/>
          <ac:spMkLst>
            <pc:docMk/>
            <pc:sldMk cId="2999367690" sldId="307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16.891" v="36" actId="21"/>
          <ac:spMkLst>
            <pc:docMk/>
            <pc:sldMk cId="2999367690" sldId="307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51:31.426" v="110" actId="1076"/>
          <ac:spMkLst>
            <pc:docMk/>
            <pc:sldMk cId="2999367690" sldId="307"/>
            <ac:spMk id="12" creationId="{E41BDED1-9F6A-6358-FC81-7E85D360252B}"/>
          </ac:spMkLst>
        </pc:spChg>
        <pc:spChg chg="mod">
          <ac:chgData name="Deborah Shaw" userId="79bf7848-a030-4096-934a-3abbfde4984a" providerId="ADAL" clId="{A1F92CC7-14EE-4371-8AD5-DEB071A61DDC}" dt="2023-12-26T12:51:21.387" v="108" actId="1076"/>
          <ac:spMkLst>
            <pc:docMk/>
            <pc:sldMk cId="2999367690" sldId="307"/>
            <ac:spMk id="16" creationId="{7DC3FE9F-7FA6-90A7-2023-D895B93FE93E}"/>
          </ac:spMkLst>
        </pc:spChg>
        <pc:spChg chg="mod">
          <ac:chgData name="Deborah Shaw" userId="79bf7848-a030-4096-934a-3abbfde4984a" providerId="ADAL" clId="{A1F92CC7-14EE-4371-8AD5-DEB071A61DDC}" dt="2023-12-26T12:51:14.878" v="107" actId="1076"/>
          <ac:spMkLst>
            <pc:docMk/>
            <pc:sldMk cId="2999367690" sldId="307"/>
            <ac:spMk id="17" creationId="{A183086E-1F88-4191-CA4C-959464447168}"/>
          </ac:spMkLst>
        </pc:spChg>
        <pc:spChg chg="mod">
          <ac:chgData name="Deborah Shaw" userId="79bf7848-a030-4096-934a-3abbfde4984a" providerId="ADAL" clId="{A1F92CC7-14EE-4371-8AD5-DEB071A61DDC}" dt="2023-12-26T12:51:09.255" v="106" actId="1076"/>
          <ac:spMkLst>
            <pc:docMk/>
            <pc:sldMk cId="2999367690" sldId="307"/>
            <ac:spMk id="18" creationId="{9572AE61-DF03-4550-1C14-0B655C32BB0B}"/>
          </ac:spMkLst>
        </pc:spChg>
      </pc:sldChg>
      <pc:sldChg chg="modSp del mod">
        <pc:chgData name="Deborah Shaw" userId="79bf7848-a030-4096-934a-3abbfde4984a" providerId="ADAL" clId="{A1F92CC7-14EE-4371-8AD5-DEB071A61DDC}" dt="2023-12-26T11:43:13.417" v="27" actId="2696"/>
        <pc:sldMkLst>
          <pc:docMk/>
          <pc:sldMk cId="3212031168" sldId="307"/>
        </pc:sldMkLst>
        <pc:spChg chg="mod">
          <ac:chgData name="Deborah Shaw" userId="79bf7848-a030-4096-934a-3abbfde4984a" providerId="ADAL" clId="{A1F92CC7-14EE-4371-8AD5-DEB071A61DDC}" dt="2023-12-26T11:40:33.724" v="26" actId="20577"/>
          <ac:spMkLst>
            <pc:docMk/>
            <pc:sldMk cId="3212031168" sldId="307"/>
            <ac:spMk id="4" creationId="{7DCF33E8-8E16-65DB-FC5C-C94643F32BD3}"/>
          </ac:spMkLst>
        </pc:spChg>
      </pc:sldChg>
      <pc:sldChg chg="addSp delSp modSp add mod">
        <pc:chgData name="Deborah Shaw" userId="79bf7848-a030-4096-934a-3abbfde4984a" providerId="ADAL" clId="{A1F92CC7-14EE-4371-8AD5-DEB071A61DDC}" dt="2023-12-26T12:48:24.330" v="90" actId="1076"/>
        <pc:sldMkLst>
          <pc:docMk/>
          <pc:sldMk cId="3757813624" sldId="308"/>
        </pc:sldMkLst>
        <pc:spChg chg="mod">
          <ac:chgData name="Deborah Shaw" userId="79bf7848-a030-4096-934a-3abbfde4984a" providerId="ADAL" clId="{A1F92CC7-14EE-4371-8AD5-DEB071A61DDC}" dt="2023-12-26T12:48:10.148" v="88" actId="1076"/>
          <ac:spMkLst>
            <pc:docMk/>
            <pc:sldMk cId="3757813624" sldId="308"/>
            <ac:spMk id="2" creationId="{068FB410-8415-F89B-DB84-2AB1D4F18853}"/>
          </ac:spMkLst>
        </pc:spChg>
        <pc:spChg chg="del">
          <ac:chgData name="Deborah Shaw" userId="79bf7848-a030-4096-934a-3abbfde4984a" providerId="ADAL" clId="{A1F92CC7-14EE-4371-8AD5-DEB071A61DDC}" dt="2023-12-26T12:43:32.353" v="40" actId="21"/>
          <ac:spMkLst>
            <pc:docMk/>
            <pc:sldMk cId="3757813624" sldId="308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35.385" v="41" actId="21"/>
          <ac:spMkLst>
            <pc:docMk/>
            <pc:sldMk cId="3757813624" sldId="308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48:17.993" v="89" actId="1076"/>
          <ac:spMkLst>
            <pc:docMk/>
            <pc:sldMk cId="3757813624" sldId="308"/>
            <ac:spMk id="5" creationId="{145B69D7-BB45-4F2E-5A9F-A8AFFC8B8A5D}"/>
          </ac:spMkLst>
        </pc:spChg>
        <pc:spChg chg="mod">
          <ac:chgData name="Deborah Shaw" userId="79bf7848-a030-4096-934a-3abbfde4984a" providerId="ADAL" clId="{A1F92CC7-14EE-4371-8AD5-DEB071A61DDC}" dt="2023-12-26T12:48:24.330" v="90" actId="1076"/>
          <ac:spMkLst>
            <pc:docMk/>
            <pc:sldMk cId="3757813624" sldId="308"/>
            <ac:spMk id="6" creationId="{0EDD953D-ABA5-4ED8-9C65-BAFD59B827B1}"/>
          </ac:spMkLst>
        </pc:spChg>
        <pc:spChg chg="add mod">
          <ac:chgData name="Deborah Shaw" userId="79bf7848-a030-4096-934a-3abbfde4984a" providerId="ADAL" clId="{A1F92CC7-14EE-4371-8AD5-DEB071A61DDC}" dt="2023-12-26T12:48:01.173" v="87" actId="255"/>
          <ac:spMkLst>
            <pc:docMk/>
            <pc:sldMk cId="3757813624" sldId="308"/>
            <ac:spMk id="7" creationId="{2C264407-03D1-B26C-B464-BA90B11D895B}"/>
          </ac:spMkLst>
        </pc:spChg>
      </pc:sldChg>
      <pc:sldChg chg="addSp delSp modSp add mod">
        <pc:chgData name="Deborah Shaw" userId="79bf7848-a030-4096-934a-3abbfde4984a" providerId="ADAL" clId="{A1F92CC7-14EE-4371-8AD5-DEB071A61DDC}" dt="2023-12-26T12:46:03.787" v="68" actId="1076"/>
        <pc:sldMkLst>
          <pc:docMk/>
          <pc:sldMk cId="60434511" sldId="309"/>
        </pc:sldMkLst>
        <pc:spChg chg="mod">
          <ac:chgData name="Deborah Shaw" userId="79bf7848-a030-4096-934a-3abbfde4984a" providerId="ADAL" clId="{A1F92CC7-14EE-4371-8AD5-DEB071A61DDC}" dt="2023-12-26T12:45:54.577" v="66" actId="1076"/>
          <ac:spMkLst>
            <pc:docMk/>
            <pc:sldMk cId="60434511" sldId="309"/>
            <ac:spMk id="2" creationId="{EF7DD697-3E73-6F46-31E3-7F9B8F9CD91C}"/>
          </ac:spMkLst>
        </pc:spChg>
        <pc:spChg chg="del">
          <ac:chgData name="Deborah Shaw" userId="79bf7848-a030-4096-934a-3abbfde4984a" providerId="ADAL" clId="{A1F92CC7-14EE-4371-8AD5-DEB071A61DDC}" dt="2023-12-26T12:43:51.808" v="46" actId="21"/>
          <ac:spMkLst>
            <pc:docMk/>
            <pc:sldMk cId="60434511" sldId="309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48.982" v="45" actId="21"/>
          <ac:spMkLst>
            <pc:docMk/>
            <pc:sldMk cId="60434511" sldId="309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46:00.561" v="67" actId="1076"/>
          <ac:spMkLst>
            <pc:docMk/>
            <pc:sldMk cId="60434511" sldId="309"/>
            <ac:spMk id="5" creationId="{4E7DB301-5CE2-8985-50D5-63A3D48D8B62}"/>
          </ac:spMkLst>
        </pc:spChg>
        <pc:spChg chg="mod">
          <ac:chgData name="Deborah Shaw" userId="79bf7848-a030-4096-934a-3abbfde4984a" providerId="ADAL" clId="{A1F92CC7-14EE-4371-8AD5-DEB071A61DDC}" dt="2023-12-26T12:46:03.787" v="68" actId="1076"/>
          <ac:spMkLst>
            <pc:docMk/>
            <pc:sldMk cId="60434511" sldId="309"/>
            <ac:spMk id="6" creationId="{AB57BD3A-74BA-1E9F-154F-0EF853BDBB1C}"/>
          </ac:spMkLst>
        </pc:spChg>
        <pc:spChg chg="add mod">
          <ac:chgData name="Deborah Shaw" userId="79bf7848-a030-4096-934a-3abbfde4984a" providerId="ADAL" clId="{A1F92CC7-14EE-4371-8AD5-DEB071A61DDC}" dt="2023-12-26T12:45:50.348" v="65" actId="1076"/>
          <ac:spMkLst>
            <pc:docMk/>
            <pc:sldMk cId="60434511" sldId="309"/>
            <ac:spMk id="7" creationId="{166F7FD9-3372-F52E-49CE-1B72FFD4BDBD}"/>
          </ac:spMkLst>
        </pc:spChg>
      </pc:sldChg>
      <pc:sldChg chg="modSp add mod">
        <pc:chgData name="Deborah Shaw" userId="79bf7848-a030-4096-934a-3abbfde4984a" providerId="ADAL" clId="{A1F92CC7-14EE-4371-8AD5-DEB071A61DDC}" dt="2023-12-26T16:12:21.958" v="141" actId="20577"/>
        <pc:sldMkLst>
          <pc:docMk/>
          <pc:sldMk cId="83489932" sldId="310"/>
        </pc:sldMkLst>
        <pc:spChg chg="mod">
          <ac:chgData name="Deborah Shaw" userId="79bf7848-a030-4096-934a-3abbfde4984a" providerId="ADAL" clId="{A1F92CC7-14EE-4371-8AD5-DEB071A61DDC}" dt="2023-12-26T16:12:21.958" v="141" actId="20577"/>
          <ac:spMkLst>
            <pc:docMk/>
            <pc:sldMk cId="83489932" sldId="310"/>
            <ac:spMk id="3" creationId="{C31F17D1-1508-BF17-0DE5-AC88A3490105}"/>
          </ac:spMkLst>
        </pc:spChg>
      </pc:sldChg>
    </pc:docChg>
  </pc:docChgLst>
  <pc:docChgLst>
    <pc:chgData name="Gillian Alcorn" userId="S::gill_alcorn@wycliffeassociates.org::6bd34c75-7694-4bed-b49b-bd31e3f4958d" providerId="AD" clId="Web-{F04AE14B-58B2-61D0-ED8E-20816EB5526A}"/>
    <pc:docChg chg="modSld">
      <pc:chgData name="Gillian Alcorn" userId="S::gill_alcorn@wycliffeassociates.org::6bd34c75-7694-4bed-b49b-bd31e3f4958d" providerId="AD" clId="Web-{F04AE14B-58B2-61D0-ED8E-20816EB5526A}" dt="2023-10-26T09:38:51.604" v="1" actId="14100"/>
      <pc:docMkLst>
        <pc:docMk/>
      </pc:docMkLst>
      <pc:sldChg chg="modSp">
        <pc:chgData name="Gillian Alcorn" userId="S::gill_alcorn@wycliffeassociates.org::6bd34c75-7694-4bed-b49b-bd31e3f4958d" providerId="AD" clId="Web-{F04AE14B-58B2-61D0-ED8E-20816EB5526A}" dt="2023-10-26T09:38:51.604" v="1" actId="14100"/>
        <pc:sldMkLst>
          <pc:docMk/>
          <pc:sldMk cId="1672717559" sldId="266"/>
        </pc:sldMkLst>
        <pc:spChg chg="mod">
          <ac:chgData name="Gillian Alcorn" userId="S::gill_alcorn@wycliffeassociates.org::6bd34c75-7694-4bed-b49b-bd31e3f4958d" providerId="AD" clId="Web-{F04AE14B-58B2-61D0-ED8E-20816EB5526A}" dt="2023-10-26T09:38:51.604" v="1" actId="14100"/>
          <ac:spMkLst>
            <pc:docMk/>
            <pc:sldMk cId="1672717559" sldId="266"/>
            <ac:spMk id="4" creationId="{9E1C7A5C-0710-4D7E-846B-D8F4077F32BD}"/>
          </ac:spMkLst>
        </pc:spChg>
      </pc:sldChg>
    </pc:docChg>
  </pc:docChgLst>
  <pc:docChgLst>
    <pc:chgData name="Deborah Shaw" userId="S::deborah_shaw@wycliffeassociates.org::79bf7848-a030-4096-934a-3abbfde4984a" providerId="AD" clId="Web-{E5FC7613-64F8-18B0-1C67-C7A796717057}"/>
    <pc:docChg chg="addSld sldOrd">
      <pc:chgData name="Deborah Shaw" userId="S::deborah_shaw@wycliffeassociates.org::79bf7848-a030-4096-934a-3abbfde4984a" providerId="AD" clId="Web-{E5FC7613-64F8-18B0-1C67-C7A796717057}" dt="2023-12-17T22:09:15.843" v="1"/>
      <pc:docMkLst>
        <pc:docMk/>
      </pc:docMkLst>
      <pc:sldChg chg="add ord">
        <pc:chgData name="Deborah Shaw" userId="S::deborah_shaw@wycliffeassociates.org::79bf7848-a030-4096-934a-3abbfde4984a" providerId="AD" clId="Web-{E5FC7613-64F8-18B0-1C67-C7A796717057}" dt="2023-12-17T22:09:15.843" v="1"/>
        <pc:sldMkLst>
          <pc:docMk/>
          <pc:sldMk cId="3829610916" sldId="305"/>
        </pc:sldMkLst>
      </pc:sldChg>
    </pc:docChg>
  </pc:docChgLst>
  <pc:docChgLst>
    <pc:chgData name="Deborah Shaw" userId="S::deborah_shaw@wycliffeassociates.org::79bf7848-a030-4096-934a-3abbfde4984a" providerId="AD" clId="Web-{2FF174F2-21D5-0413-A1DB-66C74467BA85}"/>
    <pc:docChg chg="addSld modSld">
      <pc:chgData name="Deborah Shaw" userId="S::deborah_shaw@wycliffeassociates.org::79bf7848-a030-4096-934a-3abbfde4984a" providerId="AD" clId="Web-{2FF174F2-21D5-0413-A1DB-66C74467BA85}" dt="2023-12-26T18:16:45.250" v="19" actId="1076"/>
      <pc:docMkLst>
        <pc:docMk/>
      </pc:docMkLst>
      <pc:sldChg chg="addSp delSp modSp new">
        <pc:chgData name="Deborah Shaw" userId="S::deborah_shaw@wycliffeassociates.org::79bf7848-a030-4096-934a-3abbfde4984a" providerId="AD" clId="Web-{2FF174F2-21D5-0413-A1DB-66C74467BA85}" dt="2023-12-26T18:16:45.250" v="19" actId="1076"/>
        <pc:sldMkLst>
          <pc:docMk/>
          <pc:sldMk cId="2073583681" sldId="311"/>
        </pc:sldMkLst>
        <pc:spChg chg="mod">
          <ac:chgData name="Deborah Shaw" userId="S::deborah_shaw@wycliffeassociates.org::79bf7848-a030-4096-934a-3abbfde4984a" providerId="AD" clId="Web-{2FF174F2-21D5-0413-A1DB-66C74467BA85}" dt="2023-12-26T18:16:11.718" v="16" actId="20577"/>
          <ac:spMkLst>
            <pc:docMk/>
            <pc:sldMk cId="2073583681" sldId="311"/>
            <ac:spMk id="2" creationId="{51A58000-507E-8524-895A-25E4A13F6679}"/>
          </ac:spMkLst>
        </pc:spChg>
        <pc:spChg chg="del">
          <ac:chgData name="Deborah Shaw" userId="S::deborah_shaw@wycliffeassociates.org::79bf7848-a030-4096-934a-3abbfde4984a" providerId="AD" clId="Web-{2FF174F2-21D5-0413-A1DB-66C74467BA85}" dt="2023-12-26T18:15:29.013" v="1"/>
          <ac:spMkLst>
            <pc:docMk/>
            <pc:sldMk cId="2073583681" sldId="311"/>
            <ac:spMk id="3" creationId="{511C48A7-1AB1-CCA5-86E3-020993E9D99C}"/>
          </ac:spMkLst>
        </pc:spChg>
        <pc:picChg chg="add mod ord">
          <ac:chgData name="Deborah Shaw" userId="S::deborah_shaw@wycliffeassociates.org::79bf7848-a030-4096-934a-3abbfde4984a" providerId="AD" clId="Web-{2FF174F2-21D5-0413-A1DB-66C74467BA85}" dt="2023-12-26T18:16:45.250" v="19" actId="1076"/>
          <ac:picMkLst>
            <pc:docMk/>
            <pc:sldMk cId="2073583681" sldId="311"/>
            <ac:picMk id="4" creationId="{4E0032EE-1463-F295-20C0-252E41F2E82C}"/>
          </ac:picMkLst>
        </pc:picChg>
      </pc:sldChg>
    </pc:docChg>
  </pc:docChgLst>
  <pc:docChgLst>
    <pc:chgData name="Deborah Shaw" userId="79bf7848-a030-4096-934a-3abbfde4984a" providerId="ADAL" clId="{9C063BCA-F55F-4A83-8156-1E6D4AC1D8B4}"/>
    <pc:docChg chg="undo redo custSel modSld">
      <pc:chgData name="Deborah Shaw" userId="79bf7848-a030-4096-934a-3abbfde4984a" providerId="ADAL" clId="{9C063BCA-F55F-4A83-8156-1E6D4AC1D8B4}" dt="2024-04-16T20:40:31.158" v="388" actId="403"/>
      <pc:docMkLst>
        <pc:docMk/>
      </pc:docMkLst>
      <pc:sldChg chg="modSp mod">
        <pc:chgData name="Deborah Shaw" userId="79bf7848-a030-4096-934a-3abbfde4984a" providerId="ADAL" clId="{9C063BCA-F55F-4A83-8156-1E6D4AC1D8B4}" dt="2024-04-16T20:33:45.388" v="344" actId="404"/>
        <pc:sldMkLst>
          <pc:docMk/>
          <pc:sldMk cId="1232106677" sldId="259"/>
        </pc:sldMkLst>
        <pc:spChg chg="mod">
          <ac:chgData name="Deborah Shaw" userId="79bf7848-a030-4096-934a-3abbfde4984a" providerId="ADAL" clId="{9C063BCA-F55F-4A83-8156-1E6D4AC1D8B4}" dt="2024-04-16T20:33:45.388" v="344" actId="404"/>
          <ac:spMkLst>
            <pc:docMk/>
            <pc:sldMk cId="1232106677" sldId="259"/>
            <ac:spMk id="3" creationId="{C31F17D1-1508-BF17-0DE5-AC88A3490105}"/>
          </ac:spMkLst>
        </pc:spChg>
      </pc:sldChg>
      <pc:sldChg chg="modSp mod">
        <pc:chgData name="Deborah Shaw" userId="79bf7848-a030-4096-934a-3abbfde4984a" providerId="ADAL" clId="{9C063BCA-F55F-4A83-8156-1E6D4AC1D8B4}" dt="2024-04-16T19:50:28.168" v="36" actId="1076"/>
        <pc:sldMkLst>
          <pc:docMk/>
          <pc:sldMk cId="1024167666" sldId="264"/>
        </pc:sldMkLst>
        <pc:spChg chg="mod">
          <ac:chgData name="Deborah Shaw" userId="79bf7848-a030-4096-934a-3abbfde4984a" providerId="ADAL" clId="{9C063BCA-F55F-4A83-8156-1E6D4AC1D8B4}" dt="2024-04-16T19:41:17.804" v="15" actId="403"/>
          <ac:spMkLst>
            <pc:docMk/>
            <pc:sldMk cId="1024167666" sldId="264"/>
            <ac:spMk id="2" creationId="{C2007297-B443-43EA-ADFE-3FABCD20B870}"/>
          </ac:spMkLst>
        </pc:spChg>
        <pc:spChg chg="mod">
          <ac:chgData name="Deborah Shaw" userId="79bf7848-a030-4096-934a-3abbfde4984a" providerId="ADAL" clId="{9C063BCA-F55F-4A83-8156-1E6D4AC1D8B4}" dt="2024-04-16T19:49:44.140" v="27" actId="1076"/>
          <ac:spMkLst>
            <pc:docMk/>
            <pc:sldMk cId="1024167666" sldId="264"/>
            <ac:spMk id="6" creationId="{0DD2A21A-1E83-FCBD-289F-39F6E93AD442}"/>
          </ac:spMkLst>
        </pc:spChg>
        <pc:spChg chg="mod">
          <ac:chgData name="Deborah Shaw" userId="79bf7848-a030-4096-934a-3abbfde4984a" providerId="ADAL" clId="{9C063BCA-F55F-4A83-8156-1E6D4AC1D8B4}" dt="2024-04-16T19:50:28.168" v="36" actId="1076"/>
          <ac:spMkLst>
            <pc:docMk/>
            <pc:sldMk cId="1024167666" sldId="264"/>
            <ac:spMk id="7" creationId="{D96D5331-8205-DC08-43E2-D736797BD66F}"/>
          </ac:spMkLst>
        </pc:spChg>
        <pc:spChg chg="mod">
          <ac:chgData name="Deborah Shaw" userId="79bf7848-a030-4096-934a-3abbfde4984a" providerId="ADAL" clId="{9C063BCA-F55F-4A83-8156-1E6D4AC1D8B4}" dt="2024-04-16T19:49:55.520" v="31" actId="14100"/>
          <ac:spMkLst>
            <pc:docMk/>
            <pc:sldMk cId="1024167666" sldId="264"/>
            <ac:spMk id="8" creationId="{76A062FA-D2CC-28E1-BAC4-467412505239}"/>
          </ac:spMkLst>
        </pc:spChg>
        <pc:spChg chg="mod">
          <ac:chgData name="Deborah Shaw" userId="79bf7848-a030-4096-934a-3abbfde4984a" providerId="ADAL" clId="{9C063BCA-F55F-4A83-8156-1E6D4AC1D8B4}" dt="2024-04-16T19:41:30.102" v="18" actId="403"/>
          <ac:spMkLst>
            <pc:docMk/>
            <pc:sldMk cId="1024167666" sldId="264"/>
            <ac:spMk id="10" creationId="{DB02AA35-DD08-4782-BDCC-BB77737D8505}"/>
          </ac:spMkLst>
        </pc:spChg>
        <pc:spChg chg="mod">
          <ac:chgData name="Deborah Shaw" userId="79bf7848-a030-4096-934a-3abbfde4984a" providerId="ADAL" clId="{9C063BCA-F55F-4A83-8156-1E6D4AC1D8B4}" dt="2024-04-16T19:49:17.950" v="20" actId="403"/>
          <ac:spMkLst>
            <pc:docMk/>
            <pc:sldMk cId="1024167666" sldId="264"/>
            <ac:spMk id="20" creationId="{91B506A3-8697-4F3D-8F2B-E3B9CFB52438}"/>
          </ac:spMkLst>
        </pc:spChg>
      </pc:sldChg>
      <pc:sldChg chg="modSp mod">
        <pc:chgData name="Deborah Shaw" userId="79bf7848-a030-4096-934a-3abbfde4984a" providerId="ADAL" clId="{9C063BCA-F55F-4A83-8156-1E6D4AC1D8B4}" dt="2024-04-16T20:18:40.192" v="196" actId="403"/>
        <pc:sldMkLst>
          <pc:docMk/>
          <pc:sldMk cId="1806275714" sldId="265"/>
        </pc:sldMkLst>
        <pc:spChg chg="mod">
          <ac:chgData name="Deborah Shaw" userId="79bf7848-a030-4096-934a-3abbfde4984a" providerId="ADAL" clId="{9C063BCA-F55F-4A83-8156-1E6D4AC1D8B4}" dt="2024-04-16T20:17:11.428" v="168" actId="403"/>
          <ac:spMkLst>
            <pc:docMk/>
            <pc:sldMk cId="1806275714" sldId="265"/>
            <ac:spMk id="2" creationId="{A25F3C2D-C693-47CA-9EF7-A473EAE7DEB1}"/>
          </ac:spMkLst>
        </pc:spChg>
        <pc:spChg chg="mod">
          <ac:chgData name="Deborah Shaw" userId="79bf7848-a030-4096-934a-3abbfde4984a" providerId="ADAL" clId="{9C063BCA-F55F-4A83-8156-1E6D4AC1D8B4}" dt="2024-04-16T20:17:51" v="181" actId="403"/>
          <ac:spMkLst>
            <pc:docMk/>
            <pc:sldMk cId="1806275714" sldId="265"/>
            <ac:spMk id="4" creationId="{F06FA6DB-3D8A-4F17-A116-E49994C62E8A}"/>
          </ac:spMkLst>
        </pc:spChg>
        <pc:spChg chg="mod">
          <ac:chgData name="Deborah Shaw" userId="79bf7848-a030-4096-934a-3abbfde4984a" providerId="ADAL" clId="{9C063BCA-F55F-4A83-8156-1E6D4AC1D8B4}" dt="2024-04-16T20:17:46.210" v="176"/>
          <ac:spMkLst>
            <pc:docMk/>
            <pc:sldMk cId="1806275714" sldId="265"/>
            <ac:spMk id="5" creationId="{5492DBF2-BA22-4866-B1C6-98820FD891E3}"/>
          </ac:spMkLst>
        </pc:spChg>
        <pc:spChg chg="mod">
          <ac:chgData name="Deborah Shaw" userId="79bf7848-a030-4096-934a-3abbfde4984a" providerId="ADAL" clId="{9C063BCA-F55F-4A83-8156-1E6D4AC1D8B4}" dt="2024-04-16T20:18:16.676" v="189" actId="403"/>
          <ac:spMkLst>
            <pc:docMk/>
            <pc:sldMk cId="1806275714" sldId="265"/>
            <ac:spMk id="7" creationId="{69D56525-BBB8-0F03-82F0-C5E0C857375A}"/>
          </ac:spMkLst>
        </pc:spChg>
        <pc:spChg chg="mod">
          <ac:chgData name="Deborah Shaw" userId="79bf7848-a030-4096-934a-3abbfde4984a" providerId="ADAL" clId="{9C063BCA-F55F-4A83-8156-1E6D4AC1D8B4}" dt="2024-04-16T20:18:11.695" v="184"/>
          <ac:spMkLst>
            <pc:docMk/>
            <pc:sldMk cId="1806275714" sldId="265"/>
            <ac:spMk id="8" creationId="{E9A925CB-A281-063F-433F-EE198611B32C}"/>
          </ac:spMkLst>
        </pc:spChg>
        <pc:spChg chg="mod">
          <ac:chgData name="Deborah Shaw" userId="79bf7848-a030-4096-934a-3abbfde4984a" providerId="ADAL" clId="{9C063BCA-F55F-4A83-8156-1E6D4AC1D8B4}" dt="2024-04-16T20:17:33.563" v="174" actId="403"/>
          <ac:spMkLst>
            <pc:docMk/>
            <pc:sldMk cId="1806275714" sldId="265"/>
            <ac:spMk id="11" creationId="{1F0B2257-2AA6-4A28-822A-D634429A5FF6}"/>
          </ac:spMkLst>
        </pc:spChg>
        <pc:spChg chg="mod">
          <ac:chgData name="Deborah Shaw" userId="79bf7848-a030-4096-934a-3abbfde4984a" providerId="ADAL" clId="{9C063BCA-F55F-4A83-8156-1E6D4AC1D8B4}" dt="2024-04-16T20:18:40.192" v="196" actId="403"/>
          <ac:spMkLst>
            <pc:docMk/>
            <pc:sldMk cId="1806275714" sldId="265"/>
            <ac:spMk id="14" creationId="{18A4D14D-FE74-72EE-14EF-A5A4C108D1F1}"/>
          </ac:spMkLst>
        </pc:spChg>
        <pc:grpChg chg="mod">
          <ac:chgData name="Deborah Shaw" userId="79bf7848-a030-4096-934a-3abbfde4984a" providerId="ADAL" clId="{9C063BCA-F55F-4A83-8156-1E6D4AC1D8B4}" dt="2024-04-16T20:18:11.695" v="184"/>
          <ac:grpSpMkLst>
            <pc:docMk/>
            <pc:sldMk cId="1806275714" sldId="265"/>
            <ac:grpSpMk id="3" creationId="{BCFD3886-7495-ED9A-EBF1-43C7A1B28B86}"/>
          </ac:grpSpMkLst>
        </pc:grpChg>
        <pc:grpChg chg="mod">
          <ac:chgData name="Deborah Shaw" userId="79bf7848-a030-4096-934a-3abbfde4984a" providerId="ADAL" clId="{9C063BCA-F55F-4A83-8156-1E6D4AC1D8B4}" dt="2024-04-16T20:17:46.210" v="176"/>
          <ac:grpSpMkLst>
            <pc:docMk/>
            <pc:sldMk cId="1806275714" sldId="265"/>
            <ac:grpSpMk id="6" creationId="{2DB94496-23FA-4E85-8397-A77EFEEFB290}"/>
          </ac:grpSpMkLst>
        </pc:grpChg>
      </pc:sldChg>
      <pc:sldChg chg="delSp modSp mod">
        <pc:chgData name="Deborah Shaw" userId="79bf7848-a030-4096-934a-3abbfde4984a" providerId="ADAL" clId="{9C063BCA-F55F-4A83-8156-1E6D4AC1D8B4}" dt="2024-04-16T20:26:18.645" v="268" actId="403"/>
        <pc:sldMkLst>
          <pc:docMk/>
          <pc:sldMk cId="1672717559" sldId="266"/>
        </pc:sldMkLst>
        <pc:spChg chg="mod">
          <ac:chgData name="Deborah Shaw" userId="79bf7848-a030-4096-934a-3abbfde4984a" providerId="ADAL" clId="{9C063BCA-F55F-4A83-8156-1E6D4AC1D8B4}" dt="2024-04-16T20:20:17.860" v="227" actId="403"/>
          <ac:spMkLst>
            <pc:docMk/>
            <pc:sldMk cId="1672717559" sldId="266"/>
            <ac:spMk id="2" creationId="{C4C23DE2-E956-4B98-A8F0-B897B34365B1}"/>
          </ac:spMkLst>
        </pc:spChg>
        <pc:spChg chg="mod">
          <ac:chgData name="Deborah Shaw" userId="79bf7848-a030-4096-934a-3abbfde4984a" providerId="ADAL" clId="{9C063BCA-F55F-4A83-8156-1E6D4AC1D8B4}" dt="2024-04-16T20:26:09.943" v="265" actId="403"/>
          <ac:spMkLst>
            <pc:docMk/>
            <pc:sldMk cId="1672717559" sldId="266"/>
            <ac:spMk id="3" creationId="{92E40964-D28B-C2A8-D82C-B6F39D57EF1B}"/>
          </ac:spMkLst>
        </pc:spChg>
        <pc:spChg chg="mod">
          <ac:chgData name="Deborah Shaw" userId="79bf7848-a030-4096-934a-3abbfde4984a" providerId="ADAL" clId="{9C063BCA-F55F-4A83-8156-1E6D4AC1D8B4}" dt="2024-04-16T20:25:22.980" v="255" actId="403"/>
          <ac:spMkLst>
            <pc:docMk/>
            <pc:sldMk cId="1672717559" sldId="266"/>
            <ac:spMk id="4" creationId="{9E1C7A5C-0710-4D7E-846B-D8F4077F32BD}"/>
          </ac:spMkLst>
        </pc:spChg>
        <pc:spChg chg="mod">
          <ac:chgData name="Deborah Shaw" userId="79bf7848-a030-4096-934a-3abbfde4984a" providerId="ADAL" clId="{9C063BCA-F55F-4A83-8156-1E6D4AC1D8B4}" dt="2024-04-16T20:26:18.645" v="268" actId="403"/>
          <ac:spMkLst>
            <pc:docMk/>
            <pc:sldMk cId="1672717559" sldId="266"/>
            <ac:spMk id="6" creationId="{B9DEDE8A-AED0-75B2-3BFF-A3B587033B32}"/>
          </ac:spMkLst>
        </pc:spChg>
        <pc:spChg chg="mod">
          <ac:chgData name="Deborah Shaw" userId="79bf7848-a030-4096-934a-3abbfde4984a" providerId="ADAL" clId="{9C063BCA-F55F-4A83-8156-1E6D4AC1D8B4}" dt="2024-04-16T20:26:02.647" v="262" actId="1076"/>
          <ac:spMkLst>
            <pc:docMk/>
            <pc:sldMk cId="1672717559" sldId="266"/>
            <ac:spMk id="7" creationId="{17743A47-0690-A0D9-9C91-140D24A1CCD7}"/>
          </ac:spMkLst>
        </pc:spChg>
        <pc:spChg chg="del">
          <ac:chgData name="Deborah Shaw" userId="79bf7848-a030-4096-934a-3abbfde4984a" providerId="ADAL" clId="{9C063BCA-F55F-4A83-8156-1E6D4AC1D8B4}" dt="2024-04-16T20:21:51.585" v="229" actId="21"/>
          <ac:spMkLst>
            <pc:docMk/>
            <pc:sldMk cId="1672717559" sldId="266"/>
            <ac:spMk id="8" creationId="{DBF5664B-82EB-51A9-443D-23FE91955340}"/>
          </ac:spMkLst>
        </pc:spChg>
        <pc:spChg chg="mod">
          <ac:chgData name="Deborah Shaw" userId="79bf7848-a030-4096-934a-3abbfde4984a" providerId="ADAL" clId="{9C063BCA-F55F-4A83-8156-1E6D4AC1D8B4}" dt="2024-04-16T20:24:38.074" v="248" actId="6549"/>
          <ac:spMkLst>
            <pc:docMk/>
            <pc:sldMk cId="1672717559" sldId="266"/>
            <ac:spMk id="10" creationId="{66B1EC46-6C74-4F72-B920-9748BCF597B5}"/>
          </ac:spMkLst>
        </pc:spChg>
        <pc:spChg chg="del">
          <ac:chgData name="Deborah Shaw" userId="79bf7848-a030-4096-934a-3abbfde4984a" providerId="ADAL" clId="{9C063BCA-F55F-4A83-8156-1E6D4AC1D8B4}" dt="2024-04-16T20:21:47.646" v="228" actId="21"/>
          <ac:spMkLst>
            <pc:docMk/>
            <pc:sldMk cId="1672717559" sldId="266"/>
            <ac:spMk id="12" creationId="{B733C7CD-65E0-2F20-BCBB-680B45D00415}"/>
          </ac:spMkLst>
        </pc:spChg>
        <pc:grpChg chg="mod">
          <ac:chgData name="Deborah Shaw" userId="79bf7848-a030-4096-934a-3abbfde4984a" providerId="ADAL" clId="{9C063BCA-F55F-4A83-8156-1E6D4AC1D8B4}" dt="2024-04-16T20:25:55.716" v="260" actId="14100"/>
          <ac:grpSpMkLst>
            <pc:docMk/>
            <pc:sldMk cId="1672717559" sldId="266"/>
            <ac:grpSpMk id="14" creationId="{7C56A99D-A1D9-4640-BDD1-B6AD266EC63C}"/>
          </ac:grpSpMkLst>
        </pc:grpChg>
      </pc:sldChg>
      <pc:sldChg chg="modSp mod">
        <pc:chgData name="Deborah Shaw" userId="79bf7848-a030-4096-934a-3abbfde4984a" providerId="ADAL" clId="{9C063BCA-F55F-4A83-8156-1E6D4AC1D8B4}" dt="2024-04-16T20:33:08.462" v="331" actId="404"/>
        <pc:sldMkLst>
          <pc:docMk/>
          <pc:sldMk cId="3320042711" sldId="267"/>
        </pc:sldMkLst>
        <pc:spChg chg="mod">
          <ac:chgData name="Deborah Shaw" userId="79bf7848-a030-4096-934a-3abbfde4984a" providerId="ADAL" clId="{9C063BCA-F55F-4A83-8156-1E6D4AC1D8B4}" dt="2024-04-16T20:33:08.462" v="331" actId="404"/>
          <ac:spMkLst>
            <pc:docMk/>
            <pc:sldMk cId="3320042711" sldId="267"/>
            <ac:spMk id="7" creationId="{7AA2F650-1EC2-4E38-A738-10853BD3B5EA}"/>
          </ac:spMkLst>
        </pc:spChg>
      </pc:sldChg>
      <pc:sldChg chg="modSp mod">
        <pc:chgData name="Deborah Shaw" userId="79bf7848-a030-4096-934a-3abbfde4984a" providerId="ADAL" clId="{9C063BCA-F55F-4A83-8156-1E6D4AC1D8B4}" dt="2024-04-16T19:50:54.610" v="41" actId="14100"/>
        <pc:sldMkLst>
          <pc:docMk/>
          <pc:sldMk cId="2055898700" sldId="286"/>
        </pc:sldMkLst>
        <pc:spChg chg="mod">
          <ac:chgData name="Deborah Shaw" userId="79bf7848-a030-4096-934a-3abbfde4984a" providerId="ADAL" clId="{9C063BCA-F55F-4A83-8156-1E6D4AC1D8B4}" dt="2024-04-16T19:50:54.610" v="41" actId="14100"/>
          <ac:spMkLst>
            <pc:docMk/>
            <pc:sldMk cId="2055898700" sldId="286"/>
            <ac:spMk id="3" creationId="{26FADB6C-6CB5-4D7C-AC09-B89C68326468}"/>
          </ac:spMkLst>
        </pc:spChg>
      </pc:sldChg>
      <pc:sldChg chg="modSp mod">
        <pc:chgData name="Deborah Shaw" userId="79bf7848-a030-4096-934a-3abbfde4984a" providerId="ADAL" clId="{9C063BCA-F55F-4A83-8156-1E6D4AC1D8B4}" dt="2024-04-16T19:56:29.828" v="80" actId="14100"/>
        <pc:sldMkLst>
          <pc:docMk/>
          <pc:sldMk cId="112821290" sldId="292"/>
        </pc:sldMkLst>
        <pc:spChg chg="mod">
          <ac:chgData name="Deborah Shaw" userId="79bf7848-a030-4096-934a-3abbfde4984a" providerId="ADAL" clId="{9C063BCA-F55F-4A83-8156-1E6D4AC1D8B4}" dt="2024-04-16T19:56:29.828" v="80" actId="14100"/>
          <ac:spMkLst>
            <pc:docMk/>
            <pc:sldMk cId="112821290" sldId="292"/>
            <ac:spMk id="3" creationId="{26FADB6C-6CB5-4D7C-AC09-B89C68326468}"/>
          </ac:spMkLst>
        </pc:spChg>
      </pc:sldChg>
      <pc:sldChg chg="modSp mod">
        <pc:chgData name="Deborah Shaw" userId="79bf7848-a030-4096-934a-3abbfde4984a" providerId="ADAL" clId="{9C063BCA-F55F-4A83-8156-1E6D4AC1D8B4}" dt="2024-04-16T19:58:52.865" v="117" actId="14100"/>
        <pc:sldMkLst>
          <pc:docMk/>
          <pc:sldMk cId="908628020" sldId="293"/>
        </pc:sldMkLst>
        <pc:spChg chg="mod">
          <ac:chgData name="Deborah Shaw" userId="79bf7848-a030-4096-934a-3abbfde4984a" providerId="ADAL" clId="{9C063BCA-F55F-4A83-8156-1E6D4AC1D8B4}" dt="2024-04-16T19:58:52.865" v="117" actId="14100"/>
          <ac:spMkLst>
            <pc:docMk/>
            <pc:sldMk cId="908628020" sldId="293"/>
            <ac:spMk id="3" creationId="{26FADB6C-6CB5-4D7C-AC09-B89C68326468}"/>
          </ac:spMkLst>
        </pc:spChg>
      </pc:sldChg>
      <pc:sldChg chg="modSp mod">
        <pc:chgData name="Deborah Shaw" userId="79bf7848-a030-4096-934a-3abbfde4984a" providerId="ADAL" clId="{9C063BCA-F55F-4A83-8156-1E6D4AC1D8B4}" dt="2024-04-16T20:16:21.154" v="153" actId="1076"/>
        <pc:sldMkLst>
          <pc:docMk/>
          <pc:sldMk cId="1866360274" sldId="295"/>
        </pc:sldMkLst>
        <pc:spChg chg="mod">
          <ac:chgData name="Deborah Shaw" userId="79bf7848-a030-4096-934a-3abbfde4984a" providerId="ADAL" clId="{9C063BCA-F55F-4A83-8156-1E6D4AC1D8B4}" dt="2024-04-16T20:16:21.154" v="153" actId="1076"/>
          <ac:spMkLst>
            <pc:docMk/>
            <pc:sldMk cId="1866360274" sldId="295"/>
            <ac:spMk id="3" creationId="{26FADB6C-6CB5-4D7C-AC09-B89C68326468}"/>
          </ac:spMkLst>
        </pc:spChg>
      </pc:sldChg>
      <pc:sldChg chg="modSp mod">
        <pc:chgData name="Deborah Shaw" userId="79bf7848-a030-4096-934a-3abbfde4984a" providerId="ADAL" clId="{9C063BCA-F55F-4A83-8156-1E6D4AC1D8B4}" dt="2024-04-16T20:16:55.724" v="165" actId="403"/>
        <pc:sldMkLst>
          <pc:docMk/>
          <pc:sldMk cId="591717139" sldId="296"/>
        </pc:sldMkLst>
        <pc:spChg chg="mod">
          <ac:chgData name="Deborah Shaw" userId="79bf7848-a030-4096-934a-3abbfde4984a" providerId="ADAL" clId="{9C063BCA-F55F-4A83-8156-1E6D4AC1D8B4}" dt="2024-04-16T20:16:37.395" v="157" actId="403"/>
          <ac:spMkLst>
            <pc:docMk/>
            <pc:sldMk cId="591717139" sldId="296"/>
            <ac:spMk id="2" creationId="{C2007297-B443-43EA-ADFE-3FABCD20B870}"/>
          </ac:spMkLst>
        </pc:spChg>
        <pc:spChg chg="mod">
          <ac:chgData name="Deborah Shaw" userId="79bf7848-a030-4096-934a-3abbfde4984a" providerId="ADAL" clId="{9C063BCA-F55F-4A83-8156-1E6D4AC1D8B4}" dt="2024-04-16T20:16:47.456" v="161" actId="403"/>
          <ac:spMkLst>
            <pc:docMk/>
            <pc:sldMk cId="591717139" sldId="296"/>
            <ac:spMk id="10" creationId="{DB02AA35-DD08-4782-BDCC-BB77737D8505}"/>
          </ac:spMkLst>
        </pc:spChg>
        <pc:spChg chg="mod">
          <ac:chgData name="Deborah Shaw" userId="79bf7848-a030-4096-934a-3abbfde4984a" providerId="ADAL" clId="{9C063BCA-F55F-4A83-8156-1E6D4AC1D8B4}" dt="2024-04-16T20:16:55.724" v="165" actId="403"/>
          <ac:spMkLst>
            <pc:docMk/>
            <pc:sldMk cId="591717139" sldId="296"/>
            <ac:spMk id="20" creationId="{91B506A3-8697-4F3D-8F2B-E3B9CFB52438}"/>
          </ac:spMkLst>
        </pc:spChg>
      </pc:sldChg>
      <pc:sldChg chg="modSp mod">
        <pc:chgData name="Deborah Shaw" userId="79bf7848-a030-4096-934a-3abbfde4984a" providerId="ADAL" clId="{9C063BCA-F55F-4A83-8156-1E6D4AC1D8B4}" dt="2024-04-16T20:20:05.113" v="225" actId="1076"/>
        <pc:sldMkLst>
          <pc:docMk/>
          <pc:sldMk cId="916035957" sldId="297"/>
        </pc:sldMkLst>
        <pc:spChg chg="mod">
          <ac:chgData name="Deborah Shaw" userId="79bf7848-a030-4096-934a-3abbfde4984a" providerId="ADAL" clId="{9C063BCA-F55F-4A83-8156-1E6D4AC1D8B4}" dt="2024-04-16T20:18:54.405" v="202" actId="14100"/>
          <ac:spMkLst>
            <pc:docMk/>
            <pc:sldMk cId="916035957" sldId="297"/>
            <ac:spMk id="3" creationId="{26FADB6C-6CB5-4D7C-AC09-B89C68326468}"/>
          </ac:spMkLst>
        </pc:spChg>
        <pc:spChg chg="mod">
          <ac:chgData name="Deborah Shaw" userId="79bf7848-a030-4096-934a-3abbfde4984a" providerId="ADAL" clId="{9C063BCA-F55F-4A83-8156-1E6D4AC1D8B4}" dt="2024-04-16T20:19:23.804" v="215" actId="403"/>
          <ac:spMkLst>
            <pc:docMk/>
            <pc:sldMk cId="916035957" sldId="297"/>
            <ac:spMk id="12" creationId="{E41BDED1-9F6A-6358-FC81-7E85D360252B}"/>
          </ac:spMkLst>
        </pc:spChg>
        <pc:spChg chg="mod">
          <ac:chgData name="Deborah Shaw" userId="79bf7848-a030-4096-934a-3abbfde4984a" providerId="ADAL" clId="{9C063BCA-F55F-4A83-8156-1E6D4AC1D8B4}" dt="2024-04-16T20:20:05.113" v="225" actId="1076"/>
          <ac:spMkLst>
            <pc:docMk/>
            <pc:sldMk cId="916035957" sldId="297"/>
            <ac:spMk id="16" creationId="{7DC3FE9F-7FA6-90A7-2023-D895B93FE93E}"/>
          </ac:spMkLst>
        </pc:spChg>
        <pc:spChg chg="mod">
          <ac:chgData name="Deborah Shaw" userId="79bf7848-a030-4096-934a-3abbfde4984a" providerId="ADAL" clId="{9C063BCA-F55F-4A83-8156-1E6D4AC1D8B4}" dt="2024-04-16T20:20:00.948" v="224" actId="1076"/>
          <ac:spMkLst>
            <pc:docMk/>
            <pc:sldMk cId="916035957" sldId="297"/>
            <ac:spMk id="17" creationId="{A183086E-1F88-4191-CA4C-959464447168}"/>
          </ac:spMkLst>
        </pc:spChg>
        <pc:spChg chg="mod">
          <ac:chgData name="Deborah Shaw" userId="79bf7848-a030-4096-934a-3abbfde4984a" providerId="ADAL" clId="{9C063BCA-F55F-4A83-8156-1E6D4AC1D8B4}" dt="2024-04-16T20:19:02.693" v="205" actId="403"/>
          <ac:spMkLst>
            <pc:docMk/>
            <pc:sldMk cId="916035957" sldId="297"/>
            <ac:spMk id="18" creationId="{9572AE61-DF03-4550-1C14-0B655C32BB0B}"/>
          </ac:spMkLst>
        </pc:spChg>
      </pc:sldChg>
      <pc:sldChg chg="delSp modSp mod">
        <pc:chgData name="Deborah Shaw" userId="79bf7848-a030-4096-934a-3abbfde4984a" providerId="ADAL" clId="{9C063BCA-F55F-4A83-8156-1E6D4AC1D8B4}" dt="2024-04-16T20:32:54.238" v="327" actId="1076"/>
        <pc:sldMkLst>
          <pc:docMk/>
          <pc:sldMk cId="1535566469" sldId="298"/>
        </pc:sldMkLst>
        <pc:spChg chg="mod">
          <ac:chgData name="Deborah Shaw" userId="79bf7848-a030-4096-934a-3abbfde4984a" providerId="ADAL" clId="{9C063BCA-F55F-4A83-8156-1E6D4AC1D8B4}" dt="2024-04-16T20:27:52.098" v="276" actId="403"/>
          <ac:spMkLst>
            <pc:docMk/>
            <pc:sldMk cId="1535566469" sldId="298"/>
            <ac:spMk id="2" creationId="{C4C23DE2-E956-4B98-A8F0-B897B34365B1}"/>
          </ac:spMkLst>
        </pc:spChg>
        <pc:spChg chg="mod">
          <ac:chgData name="Deborah Shaw" userId="79bf7848-a030-4096-934a-3abbfde4984a" providerId="ADAL" clId="{9C063BCA-F55F-4A83-8156-1E6D4AC1D8B4}" dt="2024-04-16T20:32:49.548" v="326" actId="1076"/>
          <ac:spMkLst>
            <pc:docMk/>
            <pc:sldMk cId="1535566469" sldId="298"/>
            <ac:spMk id="3" creationId="{92E40964-D28B-C2A8-D82C-B6F39D57EF1B}"/>
          </ac:spMkLst>
        </pc:spChg>
        <pc:spChg chg="mod">
          <ac:chgData name="Deborah Shaw" userId="79bf7848-a030-4096-934a-3abbfde4984a" providerId="ADAL" clId="{9C063BCA-F55F-4A83-8156-1E6D4AC1D8B4}" dt="2024-04-16T20:31:26.061" v="307" actId="6549"/>
          <ac:spMkLst>
            <pc:docMk/>
            <pc:sldMk cId="1535566469" sldId="298"/>
            <ac:spMk id="4" creationId="{9E1C7A5C-0710-4D7E-846B-D8F4077F32BD}"/>
          </ac:spMkLst>
        </pc:spChg>
        <pc:spChg chg="del mod">
          <ac:chgData name="Deborah Shaw" userId="79bf7848-a030-4096-934a-3abbfde4984a" providerId="ADAL" clId="{9C063BCA-F55F-4A83-8156-1E6D4AC1D8B4}" dt="2024-04-16T20:28:01.315" v="278" actId="21"/>
          <ac:spMkLst>
            <pc:docMk/>
            <pc:sldMk cId="1535566469" sldId="298"/>
            <ac:spMk id="6" creationId="{E25FFBE3-6A05-6D90-479E-8525FB973F10}"/>
          </ac:spMkLst>
        </pc:spChg>
        <pc:spChg chg="mod">
          <ac:chgData name="Deborah Shaw" userId="79bf7848-a030-4096-934a-3abbfde4984a" providerId="ADAL" clId="{9C063BCA-F55F-4A83-8156-1E6D4AC1D8B4}" dt="2024-04-16T20:32:54.238" v="327" actId="1076"/>
          <ac:spMkLst>
            <pc:docMk/>
            <pc:sldMk cId="1535566469" sldId="298"/>
            <ac:spMk id="7" creationId="{17743A47-0690-A0D9-9C91-140D24A1CCD7}"/>
          </ac:spMkLst>
        </pc:spChg>
        <pc:spChg chg="del mod">
          <ac:chgData name="Deborah Shaw" userId="79bf7848-a030-4096-934a-3abbfde4984a" providerId="ADAL" clId="{9C063BCA-F55F-4A83-8156-1E6D4AC1D8B4}" dt="2024-04-16T20:28:04.857" v="279" actId="21"/>
          <ac:spMkLst>
            <pc:docMk/>
            <pc:sldMk cId="1535566469" sldId="298"/>
            <ac:spMk id="8" creationId="{FA2AA60E-5613-459A-0801-0CB063D4C885}"/>
          </ac:spMkLst>
        </pc:spChg>
        <pc:spChg chg="mod">
          <ac:chgData name="Deborah Shaw" userId="79bf7848-a030-4096-934a-3abbfde4984a" providerId="ADAL" clId="{9C063BCA-F55F-4A83-8156-1E6D4AC1D8B4}" dt="2024-04-16T20:32:22.607" v="320" actId="6549"/>
          <ac:spMkLst>
            <pc:docMk/>
            <pc:sldMk cId="1535566469" sldId="298"/>
            <ac:spMk id="10" creationId="{66B1EC46-6C74-4F72-B920-9748BCF597B5}"/>
          </ac:spMkLst>
        </pc:spChg>
      </pc:sldChg>
      <pc:sldChg chg="modSp mod">
        <pc:chgData name="Deborah Shaw" userId="79bf7848-a030-4096-934a-3abbfde4984a" providerId="ADAL" clId="{9C063BCA-F55F-4A83-8156-1E6D4AC1D8B4}" dt="2024-04-16T20:34:37.685" v="359" actId="403"/>
        <pc:sldMkLst>
          <pc:docMk/>
          <pc:sldMk cId="3461769833" sldId="301"/>
        </pc:sldMkLst>
        <pc:spChg chg="mod">
          <ac:chgData name="Deborah Shaw" userId="79bf7848-a030-4096-934a-3abbfde4984a" providerId="ADAL" clId="{9C063BCA-F55F-4A83-8156-1E6D4AC1D8B4}" dt="2024-04-16T20:34:37.685" v="359" actId="403"/>
          <ac:spMkLst>
            <pc:docMk/>
            <pc:sldMk cId="3461769833" sldId="301"/>
            <ac:spMk id="4" creationId="{B22FE6FC-4C65-BF24-F2F4-6C7FFD6642DD}"/>
          </ac:spMkLst>
        </pc:spChg>
      </pc:sldChg>
      <pc:sldChg chg="modSp mod">
        <pc:chgData name="Deborah Shaw" userId="79bf7848-a030-4096-934a-3abbfde4984a" providerId="ADAL" clId="{9C063BCA-F55F-4A83-8156-1E6D4AC1D8B4}" dt="2024-04-16T20:34:56.381" v="363" actId="403"/>
        <pc:sldMkLst>
          <pc:docMk/>
          <pc:sldMk cId="3804811473" sldId="302"/>
        </pc:sldMkLst>
        <pc:spChg chg="mod">
          <ac:chgData name="Deborah Shaw" userId="79bf7848-a030-4096-934a-3abbfde4984a" providerId="ADAL" clId="{9C063BCA-F55F-4A83-8156-1E6D4AC1D8B4}" dt="2024-04-16T20:34:56.381" v="363" actId="403"/>
          <ac:spMkLst>
            <pc:docMk/>
            <pc:sldMk cId="3804811473" sldId="302"/>
            <ac:spMk id="7" creationId="{123B120F-8644-6313-F5AD-ECAEEEB6C321}"/>
          </ac:spMkLst>
        </pc:spChg>
      </pc:sldChg>
      <pc:sldChg chg="modSp mod">
        <pc:chgData name="Deborah Shaw" userId="79bf7848-a030-4096-934a-3abbfde4984a" providerId="ADAL" clId="{9C063BCA-F55F-4A83-8156-1E6D4AC1D8B4}" dt="2024-04-16T20:40:31.158" v="388" actId="403"/>
        <pc:sldMkLst>
          <pc:docMk/>
          <pc:sldMk cId="3596992793" sldId="304"/>
        </pc:sldMkLst>
        <pc:spChg chg="mod">
          <ac:chgData name="Deborah Shaw" userId="79bf7848-a030-4096-934a-3abbfde4984a" providerId="ADAL" clId="{9C063BCA-F55F-4A83-8156-1E6D4AC1D8B4}" dt="2024-04-16T20:40:31.158" v="388" actId="403"/>
          <ac:spMkLst>
            <pc:docMk/>
            <pc:sldMk cId="3596992793" sldId="304"/>
            <ac:spMk id="2" creationId="{54884107-9D27-2743-936B-57A3F381DA54}"/>
          </ac:spMkLst>
        </pc:spChg>
      </pc:sldChg>
      <pc:sldChg chg="modSp mod">
        <pc:chgData name="Deborah Shaw" userId="79bf7848-a030-4096-934a-3abbfde4984a" providerId="ADAL" clId="{9C063BCA-F55F-4A83-8156-1E6D4AC1D8B4}" dt="2024-04-16T19:41:03.250" v="13" actId="403"/>
        <pc:sldMkLst>
          <pc:docMk/>
          <pc:sldMk cId="3629754069" sldId="306"/>
        </pc:sldMkLst>
        <pc:spChg chg="mod">
          <ac:chgData name="Deborah Shaw" userId="79bf7848-a030-4096-934a-3abbfde4984a" providerId="ADAL" clId="{9C063BCA-F55F-4A83-8156-1E6D4AC1D8B4}" dt="2024-04-16T19:41:03.250" v="13" actId="403"/>
          <ac:spMkLst>
            <pc:docMk/>
            <pc:sldMk cId="3629754069" sldId="306"/>
            <ac:spMk id="3" creationId="{117E80A5-0A88-072D-D373-1B79DB1B2DCA}"/>
          </ac:spMkLst>
        </pc:spChg>
        <pc:spChg chg="mod">
          <ac:chgData name="Deborah Shaw" userId="79bf7848-a030-4096-934a-3abbfde4984a" providerId="ADAL" clId="{9C063BCA-F55F-4A83-8156-1E6D4AC1D8B4}" dt="2024-04-16T19:40:36.128" v="8" actId="14100"/>
          <ac:spMkLst>
            <pc:docMk/>
            <pc:sldMk cId="3629754069" sldId="306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9C063BCA-F55F-4A83-8156-1E6D4AC1D8B4}" dt="2024-04-16T19:56:49.217" v="82" actId="1076"/>
        <pc:sldMkLst>
          <pc:docMk/>
          <pc:sldMk cId="2999367690" sldId="307"/>
        </pc:sldMkLst>
        <pc:spChg chg="mod">
          <ac:chgData name="Deborah Shaw" userId="79bf7848-a030-4096-934a-3abbfde4984a" providerId="ADAL" clId="{9C063BCA-F55F-4A83-8156-1E6D4AC1D8B4}" dt="2024-04-16T19:56:49.217" v="82" actId="1076"/>
          <ac:spMkLst>
            <pc:docMk/>
            <pc:sldMk cId="2999367690" sldId="307"/>
            <ac:spMk id="2" creationId="{B7FFD6EC-CA04-DEEF-C8FF-C6F1D91655AB}"/>
          </ac:spMkLst>
        </pc:spChg>
        <pc:spChg chg="mod">
          <ac:chgData name="Deborah Shaw" userId="79bf7848-a030-4096-934a-3abbfde4984a" providerId="ADAL" clId="{9C063BCA-F55F-4A83-8156-1E6D4AC1D8B4}" dt="2024-04-16T19:52:54.170" v="69" actId="403"/>
          <ac:spMkLst>
            <pc:docMk/>
            <pc:sldMk cId="2999367690" sldId="307"/>
            <ac:spMk id="12" creationId="{E41BDED1-9F6A-6358-FC81-7E85D360252B}"/>
          </ac:spMkLst>
        </pc:spChg>
        <pc:spChg chg="mod">
          <ac:chgData name="Deborah Shaw" userId="79bf7848-a030-4096-934a-3abbfde4984a" providerId="ADAL" clId="{9C063BCA-F55F-4A83-8156-1E6D4AC1D8B4}" dt="2024-04-16T19:52:48.790" v="68" actId="1076"/>
          <ac:spMkLst>
            <pc:docMk/>
            <pc:sldMk cId="2999367690" sldId="307"/>
            <ac:spMk id="16" creationId="{7DC3FE9F-7FA6-90A7-2023-D895B93FE93E}"/>
          </ac:spMkLst>
        </pc:spChg>
        <pc:spChg chg="mod">
          <ac:chgData name="Deborah Shaw" userId="79bf7848-a030-4096-934a-3abbfde4984a" providerId="ADAL" clId="{9C063BCA-F55F-4A83-8156-1E6D4AC1D8B4}" dt="2024-04-16T19:53:05.510" v="72" actId="403"/>
          <ac:spMkLst>
            <pc:docMk/>
            <pc:sldMk cId="2999367690" sldId="307"/>
            <ac:spMk id="17" creationId="{A183086E-1F88-4191-CA4C-959464447168}"/>
          </ac:spMkLst>
        </pc:spChg>
        <pc:spChg chg="mod">
          <ac:chgData name="Deborah Shaw" userId="79bf7848-a030-4096-934a-3abbfde4984a" providerId="ADAL" clId="{9C063BCA-F55F-4A83-8156-1E6D4AC1D8B4}" dt="2024-04-16T19:53:17.210" v="75" actId="403"/>
          <ac:spMkLst>
            <pc:docMk/>
            <pc:sldMk cId="2999367690" sldId="307"/>
            <ac:spMk id="18" creationId="{9572AE61-DF03-4550-1C14-0B655C32BB0B}"/>
          </ac:spMkLst>
        </pc:spChg>
      </pc:sldChg>
      <pc:sldChg chg="modSp mod">
        <pc:chgData name="Deborah Shaw" userId="79bf7848-a030-4096-934a-3abbfde4984a" providerId="ADAL" clId="{9C063BCA-F55F-4A83-8156-1E6D4AC1D8B4}" dt="2024-04-16T19:58:30.547" v="111" actId="1076"/>
        <pc:sldMkLst>
          <pc:docMk/>
          <pc:sldMk cId="3757813624" sldId="308"/>
        </pc:sldMkLst>
        <pc:spChg chg="mod">
          <ac:chgData name="Deborah Shaw" userId="79bf7848-a030-4096-934a-3abbfde4984a" providerId="ADAL" clId="{9C063BCA-F55F-4A83-8156-1E6D4AC1D8B4}" dt="2024-04-16T19:58:23.376" v="109" actId="1076"/>
          <ac:spMkLst>
            <pc:docMk/>
            <pc:sldMk cId="3757813624" sldId="308"/>
            <ac:spMk id="2" creationId="{068FB410-8415-F89B-DB84-2AB1D4F18853}"/>
          </ac:spMkLst>
        </pc:spChg>
        <pc:spChg chg="mod">
          <ac:chgData name="Deborah Shaw" userId="79bf7848-a030-4096-934a-3abbfde4984a" providerId="ADAL" clId="{9C063BCA-F55F-4A83-8156-1E6D4AC1D8B4}" dt="2024-04-16T19:58:26.496" v="110" actId="1076"/>
          <ac:spMkLst>
            <pc:docMk/>
            <pc:sldMk cId="3757813624" sldId="308"/>
            <ac:spMk id="5" creationId="{145B69D7-BB45-4F2E-5A9F-A8AFFC8B8A5D}"/>
          </ac:spMkLst>
        </pc:spChg>
        <pc:spChg chg="mod">
          <ac:chgData name="Deborah Shaw" userId="79bf7848-a030-4096-934a-3abbfde4984a" providerId="ADAL" clId="{9C063BCA-F55F-4A83-8156-1E6D4AC1D8B4}" dt="2024-04-16T19:58:30.547" v="111" actId="1076"/>
          <ac:spMkLst>
            <pc:docMk/>
            <pc:sldMk cId="3757813624" sldId="308"/>
            <ac:spMk id="6" creationId="{0EDD953D-ABA5-4ED8-9C65-BAFD59B827B1}"/>
          </ac:spMkLst>
        </pc:spChg>
        <pc:spChg chg="mod">
          <ac:chgData name="Deborah Shaw" userId="79bf7848-a030-4096-934a-3abbfde4984a" providerId="ADAL" clId="{9C063BCA-F55F-4A83-8156-1E6D4AC1D8B4}" dt="2024-04-16T19:58:10.718" v="108" actId="403"/>
          <ac:spMkLst>
            <pc:docMk/>
            <pc:sldMk cId="3757813624" sldId="308"/>
            <ac:spMk id="7" creationId="{2C264407-03D1-B26C-B464-BA90B11D895B}"/>
          </ac:spMkLst>
        </pc:spChg>
      </pc:sldChg>
      <pc:sldChg chg="modSp mod">
        <pc:chgData name="Deborah Shaw" userId="79bf7848-a030-4096-934a-3abbfde4984a" providerId="ADAL" clId="{9C063BCA-F55F-4A83-8156-1E6D4AC1D8B4}" dt="2024-04-16T20:15:56.447" v="147" actId="1076"/>
        <pc:sldMkLst>
          <pc:docMk/>
          <pc:sldMk cId="60434511" sldId="309"/>
        </pc:sldMkLst>
        <pc:spChg chg="mod">
          <ac:chgData name="Deborah Shaw" userId="79bf7848-a030-4096-934a-3abbfde4984a" providerId="ADAL" clId="{9C063BCA-F55F-4A83-8156-1E6D4AC1D8B4}" dt="2024-04-16T20:15:41.804" v="145" actId="1076"/>
          <ac:spMkLst>
            <pc:docMk/>
            <pc:sldMk cId="60434511" sldId="309"/>
            <ac:spMk id="2" creationId="{EF7DD697-3E73-6F46-31E3-7F9B8F9CD91C}"/>
          </ac:spMkLst>
        </pc:spChg>
        <pc:spChg chg="mod">
          <ac:chgData name="Deborah Shaw" userId="79bf7848-a030-4096-934a-3abbfde4984a" providerId="ADAL" clId="{9C063BCA-F55F-4A83-8156-1E6D4AC1D8B4}" dt="2024-04-16T20:15:48.510" v="146" actId="1076"/>
          <ac:spMkLst>
            <pc:docMk/>
            <pc:sldMk cId="60434511" sldId="309"/>
            <ac:spMk id="5" creationId="{4E7DB301-5CE2-8985-50D5-63A3D48D8B62}"/>
          </ac:spMkLst>
        </pc:spChg>
        <pc:spChg chg="mod">
          <ac:chgData name="Deborah Shaw" userId="79bf7848-a030-4096-934a-3abbfde4984a" providerId="ADAL" clId="{9C063BCA-F55F-4A83-8156-1E6D4AC1D8B4}" dt="2024-04-16T20:15:56.447" v="147" actId="1076"/>
          <ac:spMkLst>
            <pc:docMk/>
            <pc:sldMk cId="60434511" sldId="309"/>
            <ac:spMk id="6" creationId="{AB57BD3A-74BA-1E9F-154F-0EF853BDBB1C}"/>
          </ac:spMkLst>
        </pc:spChg>
        <pc:spChg chg="mod">
          <ac:chgData name="Deborah Shaw" userId="79bf7848-a030-4096-934a-3abbfde4984a" providerId="ADAL" clId="{9C063BCA-F55F-4A83-8156-1E6D4AC1D8B4}" dt="2024-04-16T20:15:35.569" v="144" actId="403"/>
          <ac:spMkLst>
            <pc:docMk/>
            <pc:sldMk cId="60434511" sldId="309"/>
            <ac:spMk id="7" creationId="{166F7FD9-3372-F52E-49CE-1B72FFD4BDBD}"/>
          </ac:spMkLst>
        </pc:spChg>
      </pc:sldChg>
      <pc:sldChg chg="modSp mod">
        <pc:chgData name="Deborah Shaw" userId="79bf7848-a030-4096-934a-3abbfde4984a" providerId="ADAL" clId="{9C063BCA-F55F-4A83-8156-1E6D4AC1D8B4}" dt="2024-04-16T20:34:15.166" v="355" actId="20577"/>
        <pc:sldMkLst>
          <pc:docMk/>
          <pc:sldMk cId="83489932" sldId="310"/>
        </pc:sldMkLst>
        <pc:spChg chg="mod">
          <ac:chgData name="Deborah Shaw" userId="79bf7848-a030-4096-934a-3abbfde4984a" providerId="ADAL" clId="{9C063BCA-F55F-4A83-8156-1E6D4AC1D8B4}" dt="2024-04-16T20:34:15.166" v="355" actId="20577"/>
          <ac:spMkLst>
            <pc:docMk/>
            <pc:sldMk cId="83489932" sldId="310"/>
            <ac:spMk id="3" creationId="{C31F17D1-1508-BF17-0DE5-AC88A3490105}"/>
          </ac:spMkLst>
        </pc:spChg>
      </pc:sldChg>
      <pc:sldChg chg="modSp mod">
        <pc:chgData name="Deborah Shaw" userId="79bf7848-a030-4096-934a-3abbfde4984a" providerId="ADAL" clId="{9C063BCA-F55F-4A83-8156-1E6D4AC1D8B4}" dt="2024-04-16T20:36:11.480" v="386" actId="403"/>
        <pc:sldMkLst>
          <pc:docMk/>
          <pc:sldMk cId="2073583681" sldId="311"/>
        </pc:sldMkLst>
        <pc:spChg chg="mod">
          <ac:chgData name="Deborah Shaw" userId="79bf7848-a030-4096-934a-3abbfde4984a" providerId="ADAL" clId="{9C063BCA-F55F-4A83-8156-1E6D4AC1D8B4}" dt="2024-04-16T20:36:11.480" v="386" actId="403"/>
          <ac:spMkLst>
            <pc:docMk/>
            <pc:sldMk cId="2073583681" sldId="311"/>
            <ac:spMk id="2" creationId="{51A58000-507E-8524-895A-25E4A13F6679}"/>
          </ac:spMkLst>
        </pc:spChg>
      </pc:sldChg>
    </pc:docChg>
  </pc:docChgLst>
</pc:chgInfo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2" b="1329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6529" y="3574373"/>
            <a:ext cx="6145172" cy="3080639"/>
          </a:xfrm>
        </p:spPr>
        <p:txBody>
          <a:bodyPr anchor="ctr">
            <a:normAutofit lnSpcReduction="10000"/>
          </a:bodyPr>
          <a:lstStyle/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2600" dirty="0">
                <a:solidFill>
                  <a:schemeClr val="tx1"/>
                </a:solidFill>
                <a:ea typeface="Times New Roman" panose="02020603050405020304" pitchFamily="18" charset="0"/>
              </a:rPr>
              <a:t>لأن [ربنا يسوع المسيح] نال من الله الآب الكرامة والمجد من المجد الممتاز: "هذا هو ابني الحبيب الذي به سررت" (2 بطرس 1: 17). 
عندما اعتمد ، صعد يسوع على الفور من الماء. وهوذا السماوات قد له ورأى روح الله ينزل مثل حمامة وينزل عليه. وبغتة جاء صوت من السماء قائلا: "هذا هو ابني الحبيب الذي به سررت" (متى 3: 16-17).</a:t>
            </a:r>
            <a:endParaRPr lang="en-US" sz="1600" dirty="0">
              <a:solidFill>
                <a:schemeClr val="tx1"/>
              </a:solidFill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algn="r" rtl="1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كل الكتاب المقدس مأخوذ من نسخة® الملك جيمس الجديدة. © 1982 بواسطة </a:t>
            </a:r>
            <a:r>
              <a:rPr lang="en-US" sz="1800" dirty="0">
                <a:latin typeface="Calibri"/>
                <a:ea typeface="Times New Roman" panose="02020603050405020304" pitchFamily="18" charset="0"/>
                <a:cs typeface="Arial"/>
              </a:rPr>
              <a:t>Thomas Nelson، Inc. </a:t>
            </a:r>
            <a:r>
              <a:rPr lang="ar-SA" sz="1800" dirty="0">
                <a:latin typeface="Calibri"/>
                <a:ea typeface="Times New Roman" panose="02020603050405020304" pitchFamily="18" charset="0"/>
                <a:cs typeface="Arial"/>
              </a:rPr>
              <a:t>مستخدمة بإذن. كل الحقوق محفوظة.</a:t>
            </a:r>
            <a:endParaRPr lang="en-US" sz="16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52843" y="4022082"/>
            <a:ext cx="2406568" cy="2123658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ar-SA" sz="44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</a:rPr>
              <a:t>المصطلحات العائلية الإلهية</a:t>
            </a:r>
            <a:endParaRPr lang="en-US" sz="44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2459411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ar-SA" sz="4400"/>
              <a:t>كما هو معرف في كلمة الله</a:t>
            </a:r>
            <a:endParaRPr lang="en-US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D2154-35A2-4BD9-BFB5-7DA40A188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" t="3269" r="1338" b="2367"/>
          <a:stretch/>
        </p:blipFill>
        <p:spPr>
          <a:xfrm flipH="1">
            <a:off x="0" y="1317812"/>
            <a:ext cx="9153751" cy="3765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02AA35-DD08-4782-BDCC-BB77737D8505}"/>
              </a:ext>
            </a:extLst>
          </p:cNvPr>
          <p:cNvSpPr txBox="1"/>
          <p:nvPr/>
        </p:nvSpPr>
        <p:spPr>
          <a:xfrm>
            <a:off x="228784" y="5491077"/>
            <a:ext cx="369357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rtl="1"/>
            <a:r>
              <a:rPr lang="ar-SA" sz="4000" b="1">
                <a:solidFill>
                  <a:schemeClr val="tx2"/>
                </a:solidFill>
              </a:rPr>
              <a:t>الله هو الآب</a:t>
            </a:r>
            <a:endParaRPr lang="en-US" sz="4000" b="1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B506A3-8697-4F3D-8F2B-E3B9CFB52438}"/>
              </a:ext>
            </a:extLst>
          </p:cNvPr>
          <p:cNvSpPr txBox="1"/>
          <p:nvPr/>
        </p:nvSpPr>
        <p:spPr>
          <a:xfrm>
            <a:off x="4368467" y="5491077"/>
            <a:ext cx="369357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rtl="1"/>
            <a:r>
              <a:rPr lang="ar-SA" sz="4000" b="1">
                <a:solidFill>
                  <a:schemeClr val="tx2"/>
                </a:solidFill>
              </a:rPr>
              <a:t>يسوع هو الابن</a:t>
            </a:r>
            <a:endParaRPr lang="en-US" sz="4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717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F3C2D-C693-47CA-9EF7-A473EAE7D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6512"/>
            <a:ext cx="9144000" cy="1325563"/>
          </a:xfrm>
        </p:spPr>
        <p:txBody>
          <a:bodyPr/>
          <a:lstStyle/>
          <a:p>
            <a:pPr rtl="1"/>
            <a:r>
              <a:rPr lang="ar-SA" sz="4000" dirty="0">
                <a:latin typeface="Arial"/>
                <a:cs typeface="Arial"/>
              </a:rPr>
              <a:t>قام بعض المترجمين بذلك بشكل مختلف</a:t>
            </a:r>
            <a:endParaRPr lang="en-US" sz="4000" dirty="0">
              <a:latin typeface="Arial"/>
              <a:cs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B94496-23FA-4E85-8397-A77EFEEFB290}"/>
              </a:ext>
            </a:extLst>
          </p:cNvPr>
          <p:cNvGrpSpPr/>
          <p:nvPr/>
        </p:nvGrpSpPr>
        <p:grpSpPr>
          <a:xfrm>
            <a:off x="5321222" y="1255963"/>
            <a:ext cx="2574727" cy="2339908"/>
            <a:chOff x="1072556" y="3021799"/>
            <a:chExt cx="2910866" cy="282703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06FA6DB-3D8A-4F17-A116-E49994C62E8A}"/>
                </a:ext>
              </a:extLst>
            </p:cNvPr>
            <p:cNvSpPr txBox="1"/>
            <p:nvPr/>
          </p:nvSpPr>
          <p:spPr>
            <a:xfrm>
              <a:off x="1072556" y="4007691"/>
              <a:ext cx="2910866" cy="85525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 rtl="1">
                <a:spcBef>
                  <a:spcPts val="600"/>
                </a:spcBef>
                <a:spcAft>
                  <a:spcPts val="600"/>
                </a:spcAft>
              </a:pPr>
              <a:r>
                <a:rPr lang="ar-SA" sz="4000" b="1">
                  <a:solidFill>
                    <a:schemeClr val="tx2"/>
                  </a:solidFill>
                </a:rPr>
                <a:t>ابن الله</a:t>
              </a:r>
              <a:endParaRPr lang="en-US" sz="4000" b="1" dirty="0"/>
            </a:p>
          </p:txBody>
        </p:sp>
        <p:sp>
          <p:nvSpPr>
            <p:cNvPr id="5" name="&quot;Not Allowed&quot; Symbol 4">
              <a:extLst>
                <a:ext uri="{FF2B5EF4-FFF2-40B4-BE49-F238E27FC236}">
                  <a16:creationId xmlns:a16="http://schemas.microsoft.com/office/drawing/2014/main" id="{5492DBF2-BA22-4866-B1C6-98820FD891E3}"/>
                </a:ext>
              </a:extLst>
            </p:cNvPr>
            <p:cNvSpPr/>
            <p:nvPr/>
          </p:nvSpPr>
          <p:spPr>
            <a:xfrm>
              <a:off x="1114473" y="3021799"/>
              <a:ext cx="2827033" cy="2827033"/>
            </a:xfrm>
            <a:prstGeom prst="noSmoking">
              <a:avLst>
                <a:gd name="adj" fmla="val 4559"/>
              </a:avLst>
            </a:prstGeom>
            <a:solidFill>
              <a:srgbClr val="FF0000"/>
            </a:solidFill>
          </p:spPr>
          <p:txBody>
            <a:bodyPr wrap="square" rtlCol="0" anchor="ctr">
              <a:noAutofit/>
            </a:bodyPr>
            <a:lstStyle/>
            <a:p>
              <a:pPr algn="ctr"/>
              <a:endPara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1F0B2257-2AA6-4A28-822A-D634429A5FF6}"/>
              </a:ext>
            </a:extLst>
          </p:cNvPr>
          <p:cNvSpPr/>
          <p:nvPr/>
        </p:nvSpPr>
        <p:spPr>
          <a:xfrm>
            <a:off x="963105" y="1177829"/>
            <a:ext cx="2574727" cy="2415148"/>
          </a:xfrm>
          <a:prstGeom prst="ellipse">
            <a:avLst/>
          </a:prstGeom>
          <a:solidFill>
            <a:srgbClr val="FF0000"/>
          </a:solidFill>
        </p:spPr>
        <p:txBody>
          <a:bodyPr wrap="square" lIns="91440" tIns="45720" rIns="91440" bIns="45720" rtlCol="0" anchor="ctr">
            <a:noAutofit/>
          </a:bodyPr>
          <a:lstStyle/>
          <a:p>
            <a:pPr algn="ctr" rtl="1">
              <a:spcBef>
                <a:spcPts val="600"/>
              </a:spcBef>
              <a:spcAft>
                <a:spcPts val="600"/>
              </a:spcAft>
            </a:pPr>
            <a:r>
              <a:rPr lang="ar-SA" sz="3200" b="1">
                <a:solidFill>
                  <a:schemeClr val="bg1"/>
                </a:solidFill>
              </a:rPr>
              <a:t>مختار الله
أو
الحبيب واحد</a:t>
            </a:r>
            <a:endParaRPr lang="en-US" sz="3200" b="1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CFD3886-7495-ED9A-EBF1-43C7A1B28B86}"/>
              </a:ext>
            </a:extLst>
          </p:cNvPr>
          <p:cNvGrpSpPr/>
          <p:nvPr/>
        </p:nvGrpSpPr>
        <p:grpSpPr>
          <a:xfrm>
            <a:off x="5321222" y="3889860"/>
            <a:ext cx="2574727" cy="2339909"/>
            <a:chOff x="1072556" y="3021799"/>
            <a:chExt cx="2910866" cy="2827033"/>
          </a:xfrm>
          <a:solidFill>
            <a:srgbClr val="FF0000"/>
          </a:solidFill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D56525-BBB8-0F03-82F0-C5E0C857375A}"/>
                </a:ext>
              </a:extLst>
            </p:cNvPr>
            <p:cNvSpPr txBox="1"/>
            <p:nvPr/>
          </p:nvSpPr>
          <p:spPr>
            <a:xfrm>
              <a:off x="1072556" y="4007690"/>
              <a:ext cx="2910866" cy="8552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 rtl="1">
                <a:spcBef>
                  <a:spcPts val="600"/>
                </a:spcBef>
                <a:spcAft>
                  <a:spcPts val="600"/>
                </a:spcAft>
              </a:pPr>
              <a:r>
                <a:rPr lang="ar-SA" sz="4000" b="1">
                  <a:solidFill>
                    <a:schemeClr val="tx2"/>
                  </a:solidFill>
                </a:rPr>
                <a:t>الله الآب</a:t>
              </a:r>
              <a:endParaRPr lang="en-US" sz="4000" b="1" dirty="0"/>
            </a:p>
          </p:txBody>
        </p:sp>
        <p:sp>
          <p:nvSpPr>
            <p:cNvPr id="8" name="&quot;Not Allowed&quot; Symbol 4">
              <a:extLst>
                <a:ext uri="{FF2B5EF4-FFF2-40B4-BE49-F238E27FC236}">
                  <a16:creationId xmlns:a16="http://schemas.microsoft.com/office/drawing/2014/main" id="{E9A925CB-A281-063F-433F-EE198611B32C}"/>
                </a:ext>
              </a:extLst>
            </p:cNvPr>
            <p:cNvSpPr/>
            <p:nvPr/>
          </p:nvSpPr>
          <p:spPr>
            <a:xfrm>
              <a:off x="1114473" y="3021799"/>
              <a:ext cx="2827033" cy="2827033"/>
            </a:xfrm>
            <a:prstGeom prst="noSmoking">
              <a:avLst>
                <a:gd name="adj" fmla="val 4559"/>
              </a:avLst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18A4D14D-FE74-72EE-14EF-A5A4C108D1F1}"/>
              </a:ext>
            </a:extLst>
          </p:cNvPr>
          <p:cNvSpPr/>
          <p:nvPr/>
        </p:nvSpPr>
        <p:spPr>
          <a:xfrm>
            <a:off x="963104" y="3889860"/>
            <a:ext cx="2574727" cy="2415147"/>
          </a:xfrm>
          <a:prstGeom prst="ellipse">
            <a:avLst/>
          </a:prstGeom>
          <a:solidFill>
            <a:srgbClr val="FF0000"/>
          </a:solidFill>
        </p:spPr>
        <p:txBody>
          <a:bodyPr wrap="square" lIns="91440" tIns="45720" rIns="91440" bIns="45720" rtlCol="0" anchor="ctr">
            <a:noAutofit/>
          </a:bodyPr>
          <a:lstStyle/>
          <a:p>
            <a:pPr algn="ctr" rtl="1">
              <a:spcBef>
                <a:spcPts val="600"/>
              </a:spcBef>
              <a:spcAft>
                <a:spcPts val="600"/>
              </a:spcAft>
            </a:pPr>
            <a:r>
              <a:rPr lang="ar-SA" sz="4000" b="1">
                <a:solidFill>
                  <a:schemeClr val="bg1"/>
                </a:solidFill>
              </a:rPr>
              <a:t>أحسن
أو
العلي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27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183431" y="3081853"/>
            <a:ext cx="4777139" cy="132343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ar-SA" sz="40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 المعنى الذي قد يضيع إذا قمنا بتغييرها؟</a:t>
            </a:r>
            <a:endParaRPr lang="en-US" sz="4000" b="1" dirty="0">
              <a:solidFill>
                <a:schemeClr val="tx2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41BDED1-9F6A-6358-FC81-7E85D360252B}"/>
              </a:ext>
            </a:extLst>
          </p:cNvPr>
          <p:cNvSpPr/>
          <p:nvPr/>
        </p:nvSpPr>
        <p:spPr>
          <a:xfrm>
            <a:off x="6960570" y="5873490"/>
            <a:ext cx="1929705" cy="64698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ar-SA" sz="3200">
                <a:solidFill>
                  <a:schemeClr val="bg1"/>
                </a:solidFill>
                <a:latin typeface="Arial" panose="020B0604020202020204" pitchFamily="34" charset="0"/>
              </a:rPr>
              <a:t>ثالوث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DC3FE9F-7FA6-90A7-2023-D895B93FE93E}"/>
              </a:ext>
            </a:extLst>
          </p:cNvPr>
          <p:cNvSpPr/>
          <p:nvPr/>
        </p:nvSpPr>
        <p:spPr>
          <a:xfrm>
            <a:off x="4472925" y="5873490"/>
            <a:ext cx="2257063" cy="64698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ar-SA" sz="3200" dirty="0">
                <a:solidFill>
                  <a:schemeClr val="bg1"/>
                </a:solidFill>
                <a:latin typeface="Arial" panose="020B0604020202020204" pitchFamily="34" charset="0"/>
              </a:rPr>
              <a:t>الطبيعة الأبدية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183086E-1F88-4191-CA4C-959464447168}"/>
              </a:ext>
            </a:extLst>
          </p:cNvPr>
          <p:cNvSpPr/>
          <p:nvPr/>
        </p:nvSpPr>
        <p:spPr>
          <a:xfrm>
            <a:off x="2314938" y="5873490"/>
            <a:ext cx="1929705" cy="64698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ar-SA" sz="3200">
                <a:solidFill>
                  <a:schemeClr val="bg1"/>
                </a:solidFill>
                <a:latin typeface="Arial" panose="020B0604020202020204" pitchFamily="34" charset="0"/>
              </a:rPr>
              <a:t>اهميه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572AE61-DF03-4550-1C14-0B655C32BB0B}"/>
              </a:ext>
            </a:extLst>
          </p:cNvPr>
          <p:cNvSpPr/>
          <p:nvPr/>
        </p:nvSpPr>
        <p:spPr>
          <a:xfrm>
            <a:off x="156951" y="5873490"/>
            <a:ext cx="1929705" cy="646986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ar-SA" sz="3200">
                <a:solidFill>
                  <a:schemeClr val="bg1"/>
                </a:solidFill>
                <a:latin typeface="Arial" panose="020B0604020202020204" pitchFamily="34" charset="0"/>
              </a:rPr>
              <a:t>علاقة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03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2538"/>
            <a:ext cx="7886700" cy="1325563"/>
          </a:xfrm>
        </p:spPr>
        <p:txBody>
          <a:bodyPr/>
          <a:lstStyle/>
          <a:p>
            <a:pPr rtl="1"/>
            <a:r>
              <a:rPr lang="ar-SA" sz="3600"/>
              <a:t>1 يوحنا 4:14</a:t>
            </a:r>
            <a:endParaRPr lang="en-US" sz="36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7427A5-C1F1-4969-ACD1-F5AA9BA5ABC2}"/>
              </a:ext>
            </a:extLst>
          </p:cNvPr>
          <p:cNvGrpSpPr/>
          <p:nvPr/>
        </p:nvGrpSpPr>
        <p:grpSpPr>
          <a:xfrm>
            <a:off x="831589" y="1323263"/>
            <a:ext cx="7480822" cy="1659755"/>
            <a:chOff x="831589" y="1921991"/>
            <a:chExt cx="7480822" cy="179022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E1C7A5C-0710-4D7E-846B-D8F4077F32BD}"/>
                </a:ext>
              </a:extLst>
            </p:cNvPr>
            <p:cNvSpPr/>
            <p:nvPr/>
          </p:nvSpPr>
          <p:spPr>
            <a:xfrm>
              <a:off x="1148941" y="1921991"/>
              <a:ext cx="7163470" cy="1790220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ar-SA" sz="2800" dirty="0">
                  <a:solidFill>
                    <a:srgbClr val="5B4A42"/>
                  </a:solidFill>
                  <a:latin typeface="Arial" panose="020B0604020202020204" pitchFamily="34" charset="0"/>
                </a:rPr>
                <a:t>كيف نقل الله هذه الآية:</a:t>
              </a:r>
              <a:endParaRPr lang="en-US" sz="2800" dirty="0">
                <a:solidFill>
                  <a:srgbClr val="5B4A42"/>
                </a:solidFill>
                <a:latin typeface="Arial" panose="020B0604020202020204" pitchFamily="34" charset="0"/>
              </a:endParaRPr>
            </a:p>
            <a:p>
              <a:pPr marL="400050" algn="r" rtl="1"/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ar-SA" sz="2800" dirty="0">
                  <a:solidFill>
                    <a:srgbClr val="5B4A42"/>
                  </a:solidFill>
                  <a:latin typeface="Arial" panose="020B0604020202020204" pitchFamily="34" charset="0"/>
                </a:rPr>
                <a:t>ال</a:t>
              </a:r>
              <a:r>
                <a:rPr lang="en-US" sz="28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800" b="1" dirty="0">
                  <a:solidFill>
                    <a:srgbClr val="00B050"/>
                  </a:solidFill>
                  <a:latin typeface="Arial" panose="020B0604020202020204" pitchFamily="34" charset="0"/>
                </a:rPr>
                <a:t>أب</a:t>
              </a:r>
              <a:r>
                <a:rPr lang="en-US" sz="28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800" dirty="0">
                  <a:solidFill>
                    <a:srgbClr val="5B4A42"/>
                  </a:solidFill>
                  <a:latin typeface="Arial" panose="020B0604020202020204" pitchFamily="34" charset="0"/>
                </a:rPr>
                <a:t>قد أرسل</a:t>
              </a:r>
              <a:r>
                <a:rPr lang="en-US" sz="2800" dirty="0">
                  <a:solidFill>
                    <a:srgbClr val="5B4A42"/>
                  </a:solidFill>
                  <a:latin typeface="Arial" panose="020B0604020202020204" pitchFamily="34" charset="0"/>
                </a:rPr>
                <a:t> </a:t>
              </a:r>
              <a:r>
                <a:rPr lang="ar-SA" sz="2800" b="1" dirty="0">
                  <a:solidFill>
                    <a:srgbClr val="00B050"/>
                  </a:solidFill>
                  <a:latin typeface="Arial" panose="020B0604020202020204" pitchFamily="34" charset="0"/>
                </a:rPr>
                <a:t>صوت</a:t>
              </a:r>
              <a:r>
                <a:rPr lang="en-US" sz="28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800" dirty="0">
                  <a:solidFill>
                    <a:srgbClr val="5B4A42"/>
                  </a:solidFill>
                  <a:latin typeface="Arial" panose="020B0604020202020204" pitchFamily="34" charset="0"/>
                </a:rPr>
                <a:t>ليكون مخلص العالم.</a:t>
              </a:r>
              <a:endParaRPr lang="en-US" sz="28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DF82C9D-2C79-4CCC-A81B-E2403A00BF24}"/>
                </a:ext>
              </a:extLst>
            </p:cNvPr>
            <p:cNvSpPr/>
            <p:nvPr/>
          </p:nvSpPr>
          <p:spPr>
            <a:xfrm>
              <a:off x="831589" y="2268205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56A99D-A1D9-4640-BDD1-B6AD266EC63C}"/>
              </a:ext>
            </a:extLst>
          </p:cNvPr>
          <p:cNvGrpSpPr/>
          <p:nvPr/>
        </p:nvGrpSpPr>
        <p:grpSpPr>
          <a:xfrm>
            <a:off x="831589" y="3429000"/>
            <a:ext cx="7480822" cy="1659755"/>
            <a:chOff x="831589" y="4123207"/>
            <a:chExt cx="7480822" cy="165975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6B1EC46-6C74-4F72-B920-9748BCF597B5}"/>
                </a:ext>
              </a:extLst>
            </p:cNvPr>
            <p:cNvSpPr/>
            <p:nvPr/>
          </p:nvSpPr>
          <p:spPr>
            <a:xfrm>
              <a:off x="1148941" y="4123207"/>
              <a:ext cx="7163470" cy="1659755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نفس الآية بدون الآب والابن:</a:t>
              </a:r>
              <a:endParaRPr lang="en-US" sz="2800" dirty="0">
                <a:solidFill>
                  <a:schemeClr val="tx2"/>
                </a:solidFill>
                <a:latin typeface="Arial" panose="020B0604020202020204" pitchFamily="34" charset="0"/>
              </a:endParaRPr>
            </a:p>
            <a:p>
              <a:pPr marL="400050" algn="r" rtl="1"/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ال</a:t>
              </a:r>
              <a:r>
                <a:rPr lang="en-US" sz="28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8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أحسن</a:t>
              </a:r>
              <a:r>
                <a:rPr lang="en-US" sz="28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قد أرسل</a:t>
              </a:r>
              <a:r>
                <a:rPr lang="en-US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 </a:t>
              </a:r>
              <a:r>
                <a:rPr lang="ar-SA" sz="28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الحبيب واحد</a:t>
              </a:r>
              <a:r>
                <a:rPr lang="en-US" sz="28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 </a:t>
              </a:r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ليكون مخلص العالم.</a:t>
              </a:r>
              <a:endParaRPr lang="en-US" sz="2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707811-2389-42D0-A98A-DA32213B44D9}"/>
                </a:ext>
              </a:extLst>
            </p:cNvPr>
            <p:cNvSpPr/>
            <p:nvPr/>
          </p:nvSpPr>
          <p:spPr>
            <a:xfrm>
              <a:off x="831589" y="4467249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2E40964-D28B-C2A8-D82C-B6F39D57EF1B}"/>
              </a:ext>
            </a:extLst>
          </p:cNvPr>
          <p:cNvSpPr txBox="1"/>
          <p:nvPr/>
        </p:nvSpPr>
        <p:spPr>
          <a:xfrm>
            <a:off x="1363313" y="6049332"/>
            <a:ext cx="205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>
                <a:solidFill>
                  <a:schemeClr val="tx2"/>
                </a:solidFill>
              </a:rPr>
              <a:t>المخلص = الله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DEDE8A-AED0-75B2-3BFF-A3B587033B32}"/>
              </a:ext>
            </a:extLst>
          </p:cNvPr>
          <p:cNvSpPr txBox="1"/>
          <p:nvPr/>
        </p:nvSpPr>
        <p:spPr>
          <a:xfrm>
            <a:off x="4948265" y="6049332"/>
            <a:ext cx="3119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>
                <a:solidFill>
                  <a:schemeClr val="tx2"/>
                </a:solidFill>
              </a:rPr>
              <a:t>ذبيحة الله العظيمة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43A47-0690-A0D9-9C91-140D24A1CCD7}"/>
              </a:ext>
            </a:extLst>
          </p:cNvPr>
          <p:cNvSpPr txBox="1"/>
          <p:nvPr/>
        </p:nvSpPr>
        <p:spPr>
          <a:xfrm>
            <a:off x="3593817" y="5307433"/>
            <a:ext cx="4474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>
                <a:solidFill>
                  <a:schemeClr val="tx2"/>
                </a:solidFill>
              </a:rPr>
              <a:t>ما هو غير واضح الآن؟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717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20227"/>
            <a:ext cx="7886700" cy="1325563"/>
          </a:xfrm>
        </p:spPr>
        <p:txBody>
          <a:bodyPr/>
          <a:lstStyle/>
          <a:p>
            <a:r>
              <a:rPr lang="ar-SA" sz="4000"/>
              <a:t>يوحنا ٥: ١٧-١٨</a:t>
            </a:r>
            <a:endParaRPr lang="en-US" sz="4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7427A5-C1F1-4969-ACD1-F5AA9BA5ABC2}"/>
              </a:ext>
            </a:extLst>
          </p:cNvPr>
          <p:cNvGrpSpPr/>
          <p:nvPr/>
        </p:nvGrpSpPr>
        <p:grpSpPr>
          <a:xfrm>
            <a:off x="831589" y="1148162"/>
            <a:ext cx="7480822" cy="2093513"/>
            <a:chOff x="831589" y="1935175"/>
            <a:chExt cx="7480822" cy="225807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E1C7A5C-0710-4D7E-846B-D8F4077F32BD}"/>
                </a:ext>
              </a:extLst>
            </p:cNvPr>
            <p:cNvSpPr/>
            <p:nvPr/>
          </p:nvSpPr>
          <p:spPr>
            <a:xfrm>
              <a:off x="1148941" y="1935175"/>
              <a:ext cx="7163470" cy="2258073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 algn="r" rtl="1"/>
              <a:r>
                <a:rPr lang="ar-SA" sz="2400" dirty="0">
                  <a:solidFill>
                    <a:srgbClr val="5B4A42"/>
                  </a:solidFill>
                  <a:latin typeface="Arial" panose="020B0604020202020204" pitchFamily="34" charset="0"/>
                </a:rPr>
                <a:t>كيف نقل الله هذه الآيات (يسوع يتكلم):</a:t>
              </a:r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</a:endParaRPr>
            </a:p>
            <a:p>
              <a:pPr marL="400050" algn="r" rtl="1"/>
              <a:endParaRPr lang="en-US" sz="19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en-U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خاصتي</a:t>
              </a: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400" b="1" dirty="0">
                  <a:solidFill>
                    <a:srgbClr val="00B050"/>
                  </a:solidFill>
                  <a:latin typeface="Arial" panose="020B0604020202020204" pitchFamily="34" charset="0"/>
                </a:rPr>
                <a:t>أب</a:t>
              </a:r>
              <a:r>
                <a:rPr lang="en-U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يعمل حتى الآن وأنا أيضا أعمل". لهذا السبب ، سعى اليهود أكثر لقتله لأنه لم يكسر السبت فحسب ، بل دعا الله أيضا </a:t>
              </a:r>
              <a:r>
                <a:rPr lang="ar-SA" sz="2400" dirty="0" err="1">
                  <a:solidFill>
                    <a:schemeClr val="tx2"/>
                  </a:solidFill>
                  <a:latin typeface="Arial" panose="020B0604020202020204" pitchFamily="34" charset="0"/>
                </a:rPr>
                <a:t>ملكه.</a:t>
              </a:r>
              <a:r>
                <a:rPr lang="ar-SA" sz="2400" b="1" dirty="0" err="1">
                  <a:solidFill>
                    <a:srgbClr val="00B050"/>
                  </a:solidFill>
                  <a:latin typeface="Arial" panose="020B0604020202020204" pitchFamily="34" charset="0"/>
                </a:rPr>
                <a:t>أب</a:t>
              </a:r>
              <a:r>
                <a:rPr lang="en-U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جاعلا نفسه مساويا لله.</a:t>
              </a:r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DF82C9D-2C79-4CCC-A81B-E2403A00BF24}"/>
                </a:ext>
              </a:extLst>
            </p:cNvPr>
            <p:cNvSpPr/>
            <p:nvPr/>
          </p:nvSpPr>
          <p:spPr>
            <a:xfrm>
              <a:off x="831589" y="2268205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56A99D-A1D9-4640-BDD1-B6AD266EC63C}"/>
              </a:ext>
            </a:extLst>
          </p:cNvPr>
          <p:cNvGrpSpPr/>
          <p:nvPr/>
        </p:nvGrpSpPr>
        <p:grpSpPr>
          <a:xfrm>
            <a:off x="831589" y="3433386"/>
            <a:ext cx="7480820" cy="2053267"/>
            <a:chOff x="831589" y="4228607"/>
            <a:chExt cx="7480820" cy="1988114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6B1EC46-6C74-4F72-B920-9748BCF597B5}"/>
                </a:ext>
              </a:extLst>
            </p:cNvPr>
            <p:cNvSpPr/>
            <p:nvPr/>
          </p:nvSpPr>
          <p:spPr>
            <a:xfrm>
              <a:off x="1148939" y="4228607"/>
              <a:ext cx="7163470" cy="1988114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 algn="r" rtl="1"/>
              <a:r>
                <a:rPr lang="ar-SA" sz="2800" dirty="0">
                  <a:solidFill>
                    <a:schemeClr val="tx2"/>
                  </a:solidFill>
                  <a:latin typeface="Arial" panose="020B0604020202020204" pitchFamily="34" charset="0"/>
                </a:rPr>
                <a:t>نفس الآيات بدون الآب:</a:t>
              </a:r>
              <a:endParaRPr lang="en-US" sz="2800" dirty="0">
                <a:solidFill>
                  <a:schemeClr val="tx2"/>
                </a:solidFill>
                <a:latin typeface="Arial" panose="020B0604020202020204" pitchFamily="34" charset="0"/>
              </a:endParaRPr>
            </a:p>
            <a:p>
              <a:pPr marL="400050" algn="r" rtl="1"/>
              <a:endParaRPr lang="en-US" sz="1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 algn="r" rtl="1"/>
              <a:r>
                <a:rPr lang="en-U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خاصتي</a:t>
              </a: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4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أحسن</a:t>
              </a:r>
              <a:r>
                <a:rPr lang="en-U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يعمل حتى الآن وأنا أيضا أعمل". لهذا السبب ، سعى اليهود أكثر لقتله لأنه لم يكسر السبت فحسب ، بل دعا الله أيضا </a:t>
              </a:r>
              <a:r>
                <a:rPr lang="ar-SA" sz="2400" dirty="0" err="1">
                  <a:solidFill>
                    <a:schemeClr val="tx2"/>
                  </a:solidFill>
                  <a:latin typeface="Arial" panose="020B0604020202020204" pitchFamily="34" charset="0"/>
                </a:rPr>
                <a:t>ملكه.</a:t>
              </a:r>
              <a:r>
                <a:rPr lang="ar-SA" sz="2400" b="1" dirty="0" err="1">
                  <a:solidFill>
                    <a:srgbClr val="FF0000"/>
                  </a:solidFill>
                  <a:latin typeface="Arial" panose="020B0604020202020204" pitchFamily="34" charset="0"/>
                </a:rPr>
                <a:t>أحسن</a:t>
              </a:r>
              <a:r>
                <a:rPr lang="en-U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</a:t>
              </a:r>
              <a:r>
                <a:rPr lang="ar-SA" sz="2400" dirty="0">
                  <a:solidFill>
                    <a:schemeClr val="tx2"/>
                  </a:solidFill>
                  <a:latin typeface="Arial" panose="020B0604020202020204" pitchFamily="34" charset="0"/>
                </a:rPr>
                <a:t>جاعلا نفسه مساويا لله.</a:t>
              </a:r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707811-2389-42D0-A98A-DA32213B44D9}"/>
                </a:ext>
              </a:extLst>
            </p:cNvPr>
            <p:cNvSpPr/>
            <p:nvPr/>
          </p:nvSpPr>
          <p:spPr>
            <a:xfrm>
              <a:off x="831589" y="4467249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2E40964-D28B-C2A8-D82C-B6F39D57EF1B}"/>
              </a:ext>
            </a:extLst>
          </p:cNvPr>
          <p:cNvSpPr txBox="1"/>
          <p:nvPr/>
        </p:nvSpPr>
        <p:spPr>
          <a:xfrm>
            <a:off x="3188425" y="5983455"/>
            <a:ext cx="5123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>
                <a:solidFill>
                  <a:schemeClr val="tx2"/>
                </a:solidFill>
              </a:rPr>
              <a:t>"متساوون مع الله"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43A47-0690-A0D9-9C91-140D24A1CCD7}"/>
              </a:ext>
            </a:extLst>
          </p:cNvPr>
          <p:cNvSpPr txBox="1"/>
          <p:nvPr/>
        </p:nvSpPr>
        <p:spPr>
          <a:xfrm>
            <a:off x="3838244" y="5486653"/>
            <a:ext cx="4474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b="1" dirty="0">
                <a:solidFill>
                  <a:schemeClr val="tx2"/>
                </a:solidFill>
              </a:rPr>
              <a:t>ما هو غير واضح الآن؟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566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Scriptural Examples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B96598-28D1-4E83-BDB1-B64BECAAE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2075"/>
            <a:ext cx="5023945" cy="38895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A2F650-1EC2-4E38-A738-10853BD3B5EA}"/>
              </a:ext>
            </a:extLst>
          </p:cNvPr>
          <p:cNvSpPr txBox="1"/>
          <p:nvPr/>
        </p:nvSpPr>
        <p:spPr>
          <a:xfrm>
            <a:off x="5447811" y="2041001"/>
            <a:ext cx="3313130" cy="3231654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r" rtl="1">
              <a:spcBef>
                <a:spcPts val="1200"/>
              </a:spcBef>
              <a:spcAft>
                <a:spcPts val="1200"/>
              </a:spcAft>
            </a:pPr>
            <a:r>
              <a:rPr lang="ar-SA" sz="3600" dirty="0">
                <a:solidFill>
                  <a:schemeClr val="accent2"/>
                </a:solidFill>
              </a:rPr>
              <a:t>يوحنا ١٠: ٣٠-٣١
يوحنا ١٠: ٣٣، ٣٦
عبرانيين 1: 8
يوحنا 3:16</a:t>
            </a:r>
            <a:endParaRPr 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042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31F17D1-1508-BF17-0DE5-AC88A3490105}"/>
              </a:ext>
            </a:extLst>
          </p:cNvPr>
          <p:cNvSpPr txBox="1"/>
          <p:nvPr/>
        </p:nvSpPr>
        <p:spPr>
          <a:xfrm>
            <a:off x="489097" y="1443841"/>
            <a:ext cx="816580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4400" b="1" dirty="0">
                <a:solidFill>
                  <a:schemeClr val="accent1">
                    <a:lumMod val="50000"/>
                  </a:schemeClr>
                </a:solidFill>
              </a:rPr>
              <a:t>ترجمة الكتاب المقدس</a:t>
            </a:r>
            <a:endParaRPr lang="en-US" sz="4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 rtl="1"/>
            <a:endParaRPr lang="en-US" sz="36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r" rtl="1"/>
            <a:r>
              <a:rPr lang="ar-SA" sz="4400" dirty="0">
                <a:solidFill>
                  <a:schemeClr val="accent1">
                    <a:lumMod val="50000"/>
                  </a:schemeClr>
                </a:solidFill>
              </a:rPr>
              <a:t>يجب أن تكون شروط الله الآب ويسوع الابن:
-دقيق
-حرفي
- لغة مشتركة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106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31F17D1-1508-BF17-0DE5-AC88A3490105}"/>
              </a:ext>
            </a:extLst>
          </p:cNvPr>
          <p:cNvSpPr txBox="1"/>
          <p:nvPr/>
        </p:nvSpPr>
        <p:spPr>
          <a:xfrm>
            <a:off x="489097" y="1443841"/>
            <a:ext cx="816580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4000" b="1" dirty="0">
                <a:solidFill>
                  <a:schemeClr val="accent1">
                    <a:lumMod val="50000"/>
                  </a:schemeClr>
                </a:solidFill>
              </a:rPr>
              <a:t>1 </a:t>
            </a:r>
            <a:r>
              <a:rPr lang="ar-SA" sz="4000" b="1" dirty="0" err="1">
                <a:solidFill>
                  <a:schemeClr val="accent1">
                    <a:lumMod val="50000"/>
                  </a:schemeClr>
                </a:solidFill>
              </a:rPr>
              <a:t>كورنثوس</a:t>
            </a:r>
            <a:r>
              <a:rPr lang="ar-SA" sz="4000" b="1" dirty="0">
                <a:solidFill>
                  <a:schemeClr val="accent1">
                    <a:lumMod val="50000"/>
                  </a:schemeClr>
                </a:solidFill>
              </a:rPr>
              <a:t> 2:13</a:t>
            </a:r>
            <a:endParaRPr lang="en-US" sz="36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r" rtl="1"/>
            <a:endParaRPr lang="en-US" sz="40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4000" dirty="0">
                <a:solidFill>
                  <a:srgbClr val="000000"/>
                </a:solidFill>
                <a:latin typeface="system-ui"/>
              </a:rPr>
              <a:t>هذه الأشياء التي نتكلم بها أيضا ، ليس بالكلمات التي تعلمها حكمة الإنسان ولكن التي يعلمها الروح القدس ، مقارنة الأشياء الروحية بالروحية.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89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C7B09DD-7B1E-08BD-5619-124B6F9F1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" t="13634" r="6977" b="5436"/>
          <a:stretch/>
        </p:blipFill>
        <p:spPr>
          <a:xfrm>
            <a:off x="462516" y="1271021"/>
            <a:ext cx="8218968" cy="4933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023A99-ADE1-F596-AF00-577F5C49B513}"/>
              </a:ext>
            </a:extLst>
          </p:cNvPr>
          <p:cNvSpPr txBox="1"/>
          <p:nvPr/>
        </p:nvSpPr>
        <p:spPr>
          <a:xfrm>
            <a:off x="1339702" y="606056"/>
            <a:ext cx="633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bibleineverylanguage.org  -&gt;  “Translations”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459F93B3-2143-CCD6-2F78-5B21336D4688}"/>
              </a:ext>
            </a:extLst>
          </p:cNvPr>
          <p:cNvSpPr/>
          <p:nvPr/>
        </p:nvSpPr>
        <p:spPr>
          <a:xfrm>
            <a:off x="5422605" y="1052623"/>
            <a:ext cx="297711" cy="53162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48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57D7491-435F-0906-0D79-2820D53908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" t="14157" r="7093" b="6133"/>
          <a:stretch/>
        </p:blipFill>
        <p:spPr>
          <a:xfrm>
            <a:off x="590107" y="1474439"/>
            <a:ext cx="7963786" cy="4859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2FE6FC-4C65-BF24-F2F4-6C7FFD6642DD}"/>
              </a:ext>
            </a:extLst>
          </p:cNvPr>
          <p:cNvSpPr txBox="1"/>
          <p:nvPr/>
        </p:nvSpPr>
        <p:spPr>
          <a:xfrm flipH="1">
            <a:off x="685799" y="524481"/>
            <a:ext cx="777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dirty="0"/>
              <a:t>حدد اللغة. ضمن "أدلة المراجعين"، وسع عنوان "المواضيع".</a:t>
            </a:r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A3D9978-3237-4886-0D3A-9202BC1622D6}"/>
              </a:ext>
            </a:extLst>
          </p:cNvPr>
          <p:cNvSpPr/>
          <p:nvPr/>
        </p:nvSpPr>
        <p:spPr>
          <a:xfrm>
            <a:off x="127591" y="2052084"/>
            <a:ext cx="786809" cy="30834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0D3B799-465B-5FF0-6070-1F43C1F62F8F}"/>
              </a:ext>
            </a:extLst>
          </p:cNvPr>
          <p:cNvSpPr/>
          <p:nvPr/>
        </p:nvSpPr>
        <p:spPr>
          <a:xfrm rot="20692036" flipH="1">
            <a:off x="4585875" y="3848984"/>
            <a:ext cx="1360967" cy="28707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1F1B19B-19C4-40C9-8E6D-B36E6AEA446F}"/>
              </a:ext>
            </a:extLst>
          </p:cNvPr>
          <p:cNvSpPr/>
          <p:nvPr/>
        </p:nvSpPr>
        <p:spPr>
          <a:xfrm rot="1215991" flipH="1">
            <a:off x="4072409" y="5325168"/>
            <a:ext cx="1360967" cy="28707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769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z="4000"/>
              <a:t>تعريف المصطلحات العائلية الإلهية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D2154-35A2-4BD9-BFB5-7DA40A188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4743" y="1238037"/>
            <a:ext cx="2879354" cy="2237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E4BEFE-53FD-4BE3-ADE6-A86E6F10F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r="16232"/>
          <a:stretch/>
        </p:blipFill>
        <p:spPr>
          <a:xfrm>
            <a:off x="5031071" y="1238037"/>
            <a:ext cx="2879354" cy="22382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02AA35-DD08-4782-BDCC-BB77737D8505}"/>
              </a:ext>
            </a:extLst>
          </p:cNvPr>
          <p:cNvSpPr txBox="1"/>
          <p:nvPr/>
        </p:nvSpPr>
        <p:spPr>
          <a:xfrm>
            <a:off x="538067" y="3489510"/>
            <a:ext cx="36935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rtl="1"/>
            <a:r>
              <a:rPr lang="ar-SA" sz="3600" b="1">
                <a:solidFill>
                  <a:schemeClr val="tx2"/>
                </a:solidFill>
              </a:rPr>
              <a:t>الله هو الآب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B506A3-8697-4F3D-8F2B-E3B9CFB52438}"/>
              </a:ext>
            </a:extLst>
          </p:cNvPr>
          <p:cNvSpPr txBox="1"/>
          <p:nvPr/>
        </p:nvSpPr>
        <p:spPr>
          <a:xfrm>
            <a:off x="4623961" y="3520288"/>
            <a:ext cx="369357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rtl="1"/>
            <a:r>
              <a:rPr lang="ar-SA" sz="3200" b="1">
                <a:solidFill>
                  <a:schemeClr val="tx2"/>
                </a:solidFill>
              </a:rPr>
              <a:t>يسوع هو الابن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15A49586-54CE-5B4E-BB59-C8ED5932E3AA}"/>
              </a:ext>
            </a:extLst>
          </p:cNvPr>
          <p:cNvSpPr/>
          <p:nvPr/>
        </p:nvSpPr>
        <p:spPr>
          <a:xfrm>
            <a:off x="3498293" y="4867565"/>
            <a:ext cx="1466695" cy="1100495"/>
          </a:xfrm>
          <a:prstGeom prst="triangl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Trinity</a:t>
            </a:r>
          </a:p>
          <a:p>
            <a:pPr algn="ctr"/>
            <a:endParaRPr lang="en-US" sz="14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2A21A-1E83-FCBD-289F-39F6E93AD442}"/>
              </a:ext>
            </a:extLst>
          </p:cNvPr>
          <p:cNvSpPr txBox="1"/>
          <p:nvPr/>
        </p:nvSpPr>
        <p:spPr>
          <a:xfrm>
            <a:off x="3994578" y="4255482"/>
            <a:ext cx="474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400"/>
              <a:t>أب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6D5331-8205-DC08-43E2-D736797BD66F}"/>
              </a:ext>
            </a:extLst>
          </p:cNvPr>
          <p:cNvSpPr txBox="1"/>
          <p:nvPr/>
        </p:nvSpPr>
        <p:spPr>
          <a:xfrm>
            <a:off x="2164465" y="5774568"/>
            <a:ext cx="105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000"/>
              <a:t>صوت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A062FA-D2CC-28E1-BAC4-467412505239}"/>
              </a:ext>
            </a:extLst>
          </p:cNvPr>
          <p:cNvSpPr txBox="1"/>
          <p:nvPr/>
        </p:nvSpPr>
        <p:spPr>
          <a:xfrm>
            <a:off x="4987437" y="5774568"/>
            <a:ext cx="1320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000"/>
              <a:t>الروح القدس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4167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73F70DF-39E6-4436-4617-02681B4F1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3" t="13460" r="6976" b="5959"/>
          <a:stretch/>
        </p:blipFill>
        <p:spPr>
          <a:xfrm>
            <a:off x="531628" y="1201480"/>
            <a:ext cx="7974419" cy="49122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93B942-9C27-E5AF-977D-3378179EC3D6}"/>
              </a:ext>
            </a:extLst>
          </p:cNvPr>
          <p:cNvSpPr/>
          <p:nvPr/>
        </p:nvSpPr>
        <p:spPr>
          <a:xfrm>
            <a:off x="3147237" y="4082902"/>
            <a:ext cx="2721935" cy="15523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0F0FDB-E81B-9029-29EE-C0818E2E4B82}"/>
              </a:ext>
            </a:extLst>
          </p:cNvPr>
          <p:cNvSpPr/>
          <p:nvPr/>
        </p:nvSpPr>
        <p:spPr>
          <a:xfrm>
            <a:off x="6879265" y="4082902"/>
            <a:ext cx="1605516" cy="15523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B120F-8644-6313-F5AD-ECAEEEB6C321}"/>
              </a:ext>
            </a:extLst>
          </p:cNvPr>
          <p:cNvSpPr txBox="1"/>
          <p:nvPr/>
        </p:nvSpPr>
        <p:spPr>
          <a:xfrm>
            <a:off x="824023" y="574794"/>
            <a:ext cx="7495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dirty="0"/>
              <a:t>حدد المستند والتنسيق الذي تريده.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11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4884107-9D27-2743-936B-57A3F381DA54}"/>
              </a:ext>
            </a:extLst>
          </p:cNvPr>
          <p:cNvSpPr txBox="1"/>
          <p:nvPr/>
        </p:nvSpPr>
        <p:spPr>
          <a:xfrm>
            <a:off x="1076546" y="1028773"/>
            <a:ext cx="699090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b="1" dirty="0"/>
              <a:t>معاني مختلفة لكلمة "الأب“</a:t>
            </a:r>
            <a:endParaRPr lang="en-US" sz="3200" b="1" dirty="0"/>
          </a:p>
          <a:p>
            <a:pPr algn="ctr" rtl="1"/>
            <a:r>
              <a:rPr lang="ar-SA" sz="3200" dirty="0"/>
              <a:t>كلمة "أب" لها عدة معان في العهد الجديد.</a:t>
            </a:r>
            <a:endParaRPr lang="en-US" sz="3200" dirty="0"/>
          </a:p>
          <a:p>
            <a:pPr algn="ctr" rtl="1"/>
            <a:endParaRPr lang="en-US" dirty="0"/>
          </a:p>
          <a:p>
            <a:pPr algn="r" rtl="1"/>
            <a:r>
              <a:rPr lang="ar-SA" sz="2800" dirty="0"/>
              <a:t>1</a:t>
            </a:r>
            <a:r>
              <a:rPr lang="ar-SA" sz="3200" dirty="0"/>
              <a:t>. البيولوجية ، الوالد الذكور 
2. الجد 
3. شخص أكبر سنا 
4. الأب الروحي 
5. مصدر خاصية 
6. الله أبو شعبه 
7. الله أبو يسوع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992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8000-507E-8524-895A-25E4A13F6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u="sng" dirty="0">
                <a:latin typeface="Arial"/>
                <a:cs typeface="Arial"/>
              </a:rPr>
              <a:t>God the Father Terms </a:t>
            </a:r>
            <a:r>
              <a:rPr lang="ar-SA" u="sng" dirty="0">
                <a:latin typeface="Arial"/>
                <a:cs typeface="Arial"/>
              </a:rPr>
              <a:t>شروط الله الآب</a:t>
            </a:r>
            <a:br>
              <a:rPr lang="en-US" u="sng" dirty="0">
                <a:latin typeface="Arial"/>
                <a:cs typeface="Arial"/>
              </a:rPr>
            </a:br>
            <a:r>
              <a:rPr lang="en-US" sz="1800" b="0" dirty="0">
                <a:latin typeface="Arial"/>
                <a:cs typeface="Arial"/>
              </a:rPr>
              <a:t>p. 6</a:t>
            </a:r>
            <a:endParaRPr lang="en-US" sz="1800" b="0" dirty="0"/>
          </a:p>
        </p:txBody>
      </p:sp>
      <p:pic>
        <p:nvPicPr>
          <p:cNvPr id="4" name="Content Placeholder 3" descr="A screenshot of a table&#10;&#10;Description automatically generated">
            <a:extLst>
              <a:ext uri="{FF2B5EF4-FFF2-40B4-BE49-F238E27FC236}">
                <a16:creationId xmlns:a16="http://schemas.microsoft.com/office/drawing/2014/main" id="{4E0032EE-1463-F295-20C0-252E41F2E8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3865" y="1183518"/>
            <a:ext cx="7504302" cy="5553828"/>
          </a:xfrm>
        </p:spPr>
      </p:pic>
    </p:spTree>
    <p:extLst>
      <p:ext uri="{BB962C8B-B14F-4D97-AF65-F5344CB8AC3E}">
        <p14:creationId xmlns:p14="http://schemas.microsoft.com/office/powerpoint/2010/main" val="207358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1620455" y="2866409"/>
            <a:ext cx="5845215" cy="175432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3600" b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 هي بعض الأسماء أو الألقاب التي يستخدمها الكتاب المقدس للإشارة إلى يسوع؟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89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41BDED1-9F6A-6358-FC81-7E85D360252B}"/>
              </a:ext>
            </a:extLst>
          </p:cNvPr>
          <p:cNvSpPr/>
          <p:nvPr/>
        </p:nvSpPr>
        <p:spPr>
          <a:xfrm>
            <a:off x="461122" y="5637718"/>
            <a:ext cx="1929705" cy="51077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متى 14:33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DC3FE9F-7FA6-90A7-2023-D895B93FE93E}"/>
              </a:ext>
            </a:extLst>
          </p:cNvPr>
          <p:cNvSpPr/>
          <p:nvPr/>
        </p:nvSpPr>
        <p:spPr>
          <a:xfrm>
            <a:off x="461121" y="4310878"/>
            <a:ext cx="1929705" cy="51077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متى 9: 6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183086E-1F88-4191-CA4C-959464447168}"/>
              </a:ext>
            </a:extLst>
          </p:cNvPr>
          <p:cNvSpPr/>
          <p:nvPr/>
        </p:nvSpPr>
        <p:spPr>
          <a:xfrm>
            <a:off x="461120" y="2738328"/>
            <a:ext cx="1929705" cy="51077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يوحنا 1:41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572AE61-DF03-4550-1C14-0B655C32BB0B}"/>
              </a:ext>
            </a:extLst>
          </p:cNvPr>
          <p:cNvSpPr/>
          <p:nvPr/>
        </p:nvSpPr>
        <p:spPr>
          <a:xfrm>
            <a:off x="461119" y="1613505"/>
            <a:ext cx="1929705" cy="51077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يوحنا 1:17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FFD6EC-CA04-DEEF-C8FF-C6F1D91655AB}"/>
              </a:ext>
            </a:extLst>
          </p:cNvPr>
          <p:cNvSpPr txBox="1"/>
          <p:nvPr/>
        </p:nvSpPr>
        <p:spPr>
          <a:xfrm>
            <a:off x="1244145" y="999460"/>
            <a:ext cx="714507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2800" dirty="0">
                <a:solidFill>
                  <a:srgbClr val="000000"/>
                </a:solidFill>
                <a:latin typeface="system-ui"/>
              </a:rPr>
              <a:t>لأن الناموس أعطي بموسى، وأما النعمة والحق </a:t>
            </a:r>
            <a:r>
              <a:rPr lang="ar-SA" sz="2800" dirty="0" err="1">
                <a:solidFill>
                  <a:srgbClr val="000000"/>
                </a:solidFill>
                <a:latin typeface="system-ui"/>
              </a:rPr>
              <a:t>فأتا</a:t>
            </a:r>
            <a:r>
              <a:rPr lang="ar-SA" sz="2800" dirty="0">
                <a:solidFill>
                  <a:srgbClr val="000000"/>
                </a:solidFill>
                <a:latin typeface="system-ui"/>
              </a:rPr>
              <a:t> بيسوع المسيح.</a:t>
            </a:r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2800" dirty="0">
                <a:solidFill>
                  <a:srgbClr val="000000"/>
                </a:solidFill>
                <a:latin typeface="system-ui"/>
              </a:rPr>
              <a:t>وجد أولا أخاه سمعان ، وقال له ، "لقد وجدنا المسيح" (الذي يترجم ، المسيح).</a:t>
            </a:r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2800" dirty="0">
                <a:solidFill>
                  <a:srgbClr val="000000"/>
                </a:solidFill>
                <a:latin typeface="system-ui"/>
              </a:rPr>
              <a:t>ولكن لكي تعلموا أن ابن الإنسان له سلطان على الأرض ليغفر الخطايا" - ثم قال للمفلوج ، "قم ، احمل سريرك ، واذهب إلى منزلك."</a:t>
            </a:r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2800" dirty="0">
                <a:solidFill>
                  <a:srgbClr val="000000"/>
                </a:solidFill>
                <a:latin typeface="system-ui"/>
              </a:rPr>
              <a:t>ثم جاء الذين كانوا في السفينة وسجدوا له قائلين: «حقا أنت ابن الله».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936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1817225" y="2855101"/>
            <a:ext cx="5451676" cy="175432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36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 هي بعض الأسماء أو الألقاب التي يستخدمها الكتاب المقدس للإشارة إلى الله؟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21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68FB410-8415-F89B-DB84-2AB1D4F18853}"/>
              </a:ext>
            </a:extLst>
          </p:cNvPr>
          <p:cNvSpPr/>
          <p:nvPr/>
        </p:nvSpPr>
        <p:spPr>
          <a:xfrm>
            <a:off x="415233" y="1990125"/>
            <a:ext cx="1929705" cy="51077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متى 5:16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5B69D7-BB45-4F2E-5A9F-A8AFFC8B8A5D}"/>
              </a:ext>
            </a:extLst>
          </p:cNvPr>
          <p:cNvSpPr/>
          <p:nvPr/>
        </p:nvSpPr>
        <p:spPr>
          <a:xfrm>
            <a:off x="415233" y="3783973"/>
            <a:ext cx="1929705" cy="51077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تكوين 17: 1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DD953D-ABA5-4ED8-9C65-BAFD59B827B1}"/>
              </a:ext>
            </a:extLst>
          </p:cNvPr>
          <p:cNvSpPr/>
          <p:nvPr/>
        </p:nvSpPr>
        <p:spPr>
          <a:xfrm>
            <a:off x="413777" y="5289817"/>
            <a:ext cx="1929705" cy="51077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تكوين 2: 4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264407-03D1-B26C-B464-BA90B11D895B}"/>
              </a:ext>
            </a:extLst>
          </p:cNvPr>
          <p:cNvSpPr txBox="1"/>
          <p:nvPr/>
        </p:nvSpPr>
        <p:spPr>
          <a:xfrm>
            <a:off x="833012" y="1312794"/>
            <a:ext cx="747797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دع نورك يضيء أمام الناس ، حتى يروا أعمالك الصالحة ويمجدوا أباك الذي في السماوات.</a:t>
            </a:r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32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عندما كان أبرام ابن تسعة وتسعين سنة، ظهر الرب لأبرام وقال له: «أنا الله القدير. امش أمامي وكن بلا لوم.</a:t>
            </a:r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32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هذا هو تاريخ السماوات والأرض عندما خلقت ، في اليوم الذي خلق فيه الرب الإله الأرض والسماوات ،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7813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071868" y="2774419"/>
            <a:ext cx="5000263" cy="175432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36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ما هي بعض الأسماء أو الألقاب التي يستخدمها الكتاب المقدس للإشارة إلى الروح القدس؟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628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F7DD697-3E73-6F46-31E3-7F9B8F9CD91C}"/>
              </a:ext>
            </a:extLst>
          </p:cNvPr>
          <p:cNvSpPr/>
          <p:nvPr/>
        </p:nvSpPr>
        <p:spPr>
          <a:xfrm>
            <a:off x="614813" y="1545545"/>
            <a:ext cx="1929705" cy="510778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يوحنا 14:16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E7DB301-5CE2-8985-50D5-63A3D48D8B62}"/>
              </a:ext>
            </a:extLst>
          </p:cNvPr>
          <p:cNvSpPr/>
          <p:nvPr/>
        </p:nvSpPr>
        <p:spPr>
          <a:xfrm>
            <a:off x="614813" y="3429000"/>
            <a:ext cx="1929705" cy="510778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>
                <a:solidFill>
                  <a:schemeClr val="bg1"/>
                </a:solidFill>
                <a:latin typeface="Arial" panose="020B0604020202020204" pitchFamily="34" charset="0"/>
              </a:rPr>
              <a:t>متى 3:16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B57BD3A-74BA-1E9F-154F-0EF853BDBB1C}"/>
              </a:ext>
            </a:extLst>
          </p:cNvPr>
          <p:cNvSpPr/>
          <p:nvPr/>
        </p:nvSpPr>
        <p:spPr>
          <a:xfrm>
            <a:off x="614813" y="5558879"/>
            <a:ext cx="1929705" cy="510778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 rtl="1"/>
            <a:r>
              <a:rPr lang="ar-SA" sz="2400" dirty="0">
                <a:solidFill>
                  <a:schemeClr val="bg1"/>
                </a:solidFill>
                <a:latin typeface="Arial" panose="020B0604020202020204" pitchFamily="34" charset="0"/>
              </a:rPr>
              <a:t>يوحنا 16:13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6F7FD9-3372-F52E-49CE-1B72FFD4BDBD}"/>
              </a:ext>
            </a:extLst>
          </p:cNvPr>
          <p:cNvSpPr txBox="1"/>
          <p:nvPr/>
        </p:nvSpPr>
        <p:spPr>
          <a:xfrm>
            <a:off x="1052568" y="797510"/>
            <a:ext cx="75101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وسأصلي إلى الآب ، وسيعطيك معينا آخر ، حتى يثبت معك إلى الأبد -</a:t>
            </a:r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32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عندما اعتمد ، صعد يسوع على الفور من الماء. وهوذا السماوات قد له ، ورأى روح الله ينزل مثل حمامة وينزل عليه.</a:t>
            </a:r>
            <a:r>
              <a:rPr lang="en-US" sz="2400" dirty="0">
                <a:solidFill>
                  <a:srgbClr val="000000"/>
                </a:solidFill>
                <a:latin typeface="system-ui"/>
              </a:rPr>
              <a:t> </a:t>
            </a:r>
          </a:p>
          <a:p>
            <a:endParaRPr lang="en-US" sz="3200" dirty="0">
              <a:solidFill>
                <a:srgbClr val="000000"/>
              </a:solidFill>
              <a:latin typeface="system-ui"/>
            </a:endParaRPr>
          </a:p>
          <a:p>
            <a:pPr algn="r" rtl="1"/>
            <a:r>
              <a:rPr lang="ar-SA" sz="3200" dirty="0">
                <a:solidFill>
                  <a:srgbClr val="000000"/>
                </a:solidFill>
                <a:latin typeface="system-ui"/>
              </a:rPr>
              <a:t>ومع ذلك ، عندما يأتي روح الحق ، سيرشدك إلى كل الحق. لأنه لن يتكلم بسلطانه الخاص ، ولكن كل ما يسمعه سيتكلم. وسيخبرك بأشياء آتية.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434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338225" y="2877985"/>
            <a:ext cx="4467549" cy="175432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rtl="1"/>
            <a:r>
              <a:rPr lang="ar-SA" sz="36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من اختار هذه المصطلحات؟</a:t>
            </a:r>
            <a:endParaRPr lang="en-US" sz="3600" b="1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</a:endParaRPr>
          </a:p>
          <a:p>
            <a:pPr algn="ctr" rtl="1"/>
            <a:r>
              <a:rPr lang="ar-SA" sz="36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
لماذا هو مهم؟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360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C04DED-332B-4630-BD43-0077C5121335}"/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sharepoint/v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9ede4979-7183-4f81-a394-71c40c9222c4"/>
    <ds:schemaRef ds:uri="038937e4-20c5-4a73-b245-175c4ead960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2114</TotalTime>
  <Words>769</Words>
  <Application>Microsoft Office PowerPoint</Application>
  <PresentationFormat>On-screen Show (4:3)</PresentationFormat>
  <Paragraphs>102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تعريف المصطلحات العائلية الإلهية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كما هو معرف في كلمة الله</vt:lpstr>
      <vt:lpstr>قام بعض المترجمين بذلك بشكل مختلف</vt:lpstr>
      <vt:lpstr>PowerPoint Presentation</vt:lpstr>
      <vt:lpstr>1 يوحنا 4:14</vt:lpstr>
      <vt:lpstr>يوحنا ٥: ١٧-١٨</vt:lpstr>
      <vt:lpstr>Other Scriptural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God the Father Terms شروط الله الآب p.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252</cp:revision>
  <dcterms:created xsi:type="dcterms:W3CDTF">2019-03-18T18:21:25Z</dcterms:created>
  <dcterms:modified xsi:type="dcterms:W3CDTF">2024-04-16T20:40:31Z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